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309" r:id="rId6"/>
    <p:sldId id="290" r:id="rId7"/>
    <p:sldId id="1996274308" r:id="rId8"/>
    <p:sldId id="1996274075" r:id="rId9"/>
    <p:sldId id="1996274053" r:id="rId10"/>
    <p:sldId id="1996274309" r:id="rId11"/>
    <p:sldId id="1996274078" r:id="rId12"/>
    <p:sldId id="1996274083" r:id="rId13"/>
    <p:sldId id="1996274061" r:id="rId14"/>
    <p:sldId id="353" r:id="rId15"/>
    <p:sldId id="1996274070" r:id="rId16"/>
    <p:sldId id="1996274063" r:id="rId17"/>
    <p:sldId id="1996274080" r:id="rId18"/>
    <p:sldId id="1996274073" r:id="rId19"/>
    <p:sldId id="1996274071" r:id="rId20"/>
    <p:sldId id="1996274079" r:id="rId21"/>
    <p:sldId id="1996274072" r:id="rId22"/>
    <p:sldId id="1996274064" r:id="rId23"/>
    <p:sldId id="1996274077" r:id="rId24"/>
    <p:sldId id="1996274310" r:id="rId25"/>
    <p:sldId id="1996274081" r:id="rId26"/>
    <p:sldId id="1996274060" r:id="rId27"/>
    <p:sldId id="1996274074" r:id="rId28"/>
    <p:sldId id="268" r:id="rId29"/>
  </p:sldIdLst>
  <p:sldSz cx="12192000" cy="6858000"/>
  <p:notesSz cx="6858000" cy="9144000"/>
  <p:defaultTextStyle>
    <a:defPPr>
      <a:defRPr lang="it-IT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C79E9F-D576-411B-B7B4-E20CBBEC0E6E}">
          <p14:sldIdLst>
            <p14:sldId id="309"/>
            <p14:sldId id="290"/>
            <p14:sldId id="1996274308"/>
            <p14:sldId id="1996274075"/>
            <p14:sldId id="1996274053"/>
            <p14:sldId id="1996274309"/>
            <p14:sldId id="1996274078"/>
            <p14:sldId id="1996274083"/>
            <p14:sldId id="1996274061"/>
            <p14:sldId id="353"/>
            <p14:sldId id="1996274070"/>
            <p14:sldId id="1996274063"/>
            <p14:sldId id="1996274080"/>
            <p14:sldId id="1996274073"/>
            <p14:sldId id="1996274071"/>
            <p14:sldId id="1996274079"/>
            <p14:sldId id="1996274072"/>
            <p14:sldId id="1996274064"/>
            <p14:sldId id="1996274077"/>
            <p14:sldId id="1996274310"/>
            <p14:sldId id="1996274081"/>
            <p14:sldId id="1996274060"/>
            <p14:sldId id="1996274074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1D5659-5381-4D73-775B-2EE7FEAEB68B}" name="Luca De Benedictis" initials="LB" userId="S::luca@aiccon.it::f6e20a4e-9391-4470-8b87-450c7b03c335" providerId="AD"/>
  <p188:author id="{85C64785-F1C0-E29F-1699-335000264FA6}" name="Serena Miccolis" initials="SM" userId="S::serena.miccolis2@unibo.it::110a84a7-80d5-47d9-9db4-75464ab729f6" providerId="AD"/>
  <p188:author id="{16E24BC9-C3BD-BE41-8BBA-1A1434016E05}" name="Elena Barison" initials="EB" userId="S::elena.barison@aiccon.it::c6eec892-1384-4f6a-90d6-207eb7393948" providerId="AD"/>
  <p188:author id="{A94A3AE5-D319-7E10-797F-53E0CC654FD2}" name="Serena Miccolis" initials="SM" userId="S::serena@aiccon.it::e37a061a-8041-4eba-bb67-8d120b81e5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Barison" initials="EB" lastIdx="1" clrIdx="0">
    <p:extLst>
      <p:ext uri="{19B8F6BF-5375-455C-9EA6-DF929625EA0E}">
        <p15:presenceInfo xmlns:p15="http://schemas.microsoft.com/office/powerpoint/2012/main" userId="S::elena.barison@aiccon.it::c6eec892-1384-4f6a-90d6-207eb7393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BDFF"/>
    <a:srgbClr val="FFF4D1"/>
    <a:srgbClr val="FFEFBD"/>
    <a:srgbClr val="5D5DFF"/>
    <a:srgbClr val="072EF2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35DB8-43C9-63C9-94CD-F786413A9272}" v="13" dt="2024-04-11T14:13:06.479"/>
    <p1510:client id="{989D3307-6451-4A54-80F3-033CF66CF8C6}" v="296" dt="2024-04-11T16:16:49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Barison" userId="c6eec892-1384-4f6a-90d6-207eb7393948" providerId="ADAL" clId="{90C185E4-C8B3-4792-825F-FC3722E0592D}"/>
    <pc:docChg chg="undo custSel addSld delSld modSld sldOrd">
      <pc:chgData name="Elena Barison" userId="c6eec892-1384-4f6a-90d6-207eb7393948" providerId="ADAL" clId="{90C185E4-C8B3-4792-825F-FC3722E0592D}" dt="2024-02-05T10:41:36.273" v="8296" actId="20577"/>
      <pc:docMkLst>
        <pc:docMk/>
      </pc:docMkLst>
      <pc:sldChg chg="delSp modSp mod">
        <pc:chgData name="Elena Barison" userId="c6eec892-1384-4f6a-90d6-207eb7393948" providerId="ADAL" clId="{90C185E4-C8B3-4792-825F-FC3722E0592D}" dt="2024-02-05T10:13:39.212" v="6676" actId="20577"/>
        <pc:sldMkLst>
          <pc:docMk/>
          <pc:sldMk cId="2263822123" sldId="268"/>
        </pc:sldMkLst>
        <pc:spChg chg="del">
          <ac:chgData name="Elena Barison" userId="c6eec892-1384-4f6a-90d6-207eb7393948" providerId="ADAL" clId="{90C185E4-C8B3-4792-825F-FC3722E0592D}" dt="2024-02-05T10:13:31.340" v="6666" actId="478"/>
          <ac:spMkLst>
            <pc:docMk/>
            <pc:sldMk cId="2263822123" sldId="268"/>
            <ac:spMk id="3" creationId="{0438F4FD-5DD4-B140-69A9-5EB240F14BD3}"/>
          </ac:spMkLst>
        </pc:spChg>
        <pc:spChg chg="mod">
          <ac:chgData name="Elena Barison" userId="c6eec892-1384-4f6a-90d6-207eb7393948" providerId="ADAL" clId="{90C185E4-C8B3-4792-825F-FC3722E0592D}" dt="2024-02-05T10:13:39.212" v="6676" actId="20577"/>
          <ac:spMkLst>
            <pc:docMk/>
            <pc:sldMk cId="2263822123" sldId="268"/>
            <ac:spMk id="4" creationId="{59BC59F0-C7BF-1B11-6CA8-3F0FA0AEE761}"/>
          </ac:spMkLst>
        </pc:spChg>
      </pc:sldChg>
      <pc:sldChg chg="del">
        <pc:chgData name="Elena Barison" userId="c6eec892-1384-4f6a-90d6-207eb7393948" providerId="ADAL" clId="{90C185E4-C8B3-4792-825F-FC3722E0592D}" dt="2024-02-05T10:13:21.176" v="6664" actId="47"/>
        <pc:sldMkLst>
          <pc:docMk/>
          <pc:sldMk cId="3156956821" sldId="272"/>
        </pc:sldMkLst>
      </pc:sldChg>
      <pc:sldChg chg="addSp delSp modSp mod">
        <pc:chgData name="Elena Barison" userId="c6eec892-1384-4f6a-90d6-207eb7393948" providerId="ADAL" clId="{90C185E4-C8B3-4792-825F-FC3722E0592D}" dt="2024-02-05T09:48:17.556" v="4306" actId="20577"/>
        <pc:sldMkLst>
          <pc:docMk/>
          <pc:sldMk cId="3995039063" sldId="290"/>
        </pc:sldMkLst>
        <pc:spChg chg="add del mod">
          <ac:chgData name="Elena Barison" userId="c6eec892-1384-4f6a-90d6-207eb7393948" providerId="ADAL" clId="{90C185E4-C8B3-4792-825F-FC3722E0592D}" dt="2024-02-05T08:46:56.175" v="184" actId="478"/>
          <ac:spMkLst>
            <pc:docMk/>
            <pc:sldMk cId="3995039063" sldId="290"/>
            <ac:spMk id="2" creationId="{B596D3B9-F7DC-78B4-C327-1029CFEC3F9D}"/>
          </ac:spMkLst>
        </pc:spChg>
        <pc:spChg chg="mod">
          <ac:chgData name="Elena Barison" userId="c6eec892-1384-4f6a-90d6-207eb7393948" providerId="ADAL" clId="{90C185E4-C8B3-4792-825F-FC3722E0592D}" dt="2024-02-05T09:48:17.556" v="4306" actId="20577"/>
          <ac:spMkLst>
            <pc:docMk/>
            <pc:sldMk cId="3995039063" sldId="290"/>
            <ac:spMk id="8" creationId="{22CAF999-A4B7-B9B0-1F60-175D02314574}"/>
          </ac:spMkLst>
        </pc:spChg>
        <pc:spChg chg="mod">
          <ac:chgData name="Elena Barison" userId="c6eec892-1384-4f6a-90d6-207eb7393948" providerId="ADAL" clId="{90C185E4-C8B3-4792-825F-FC3722E0592D}" dt="2024-02-05T09:02:59.099" v="1031" actId="1076"/>
          <ac:spMkLst>
            <pc:docMk/>
            <pc:sldMk cId="3995039063" sldId="290"/>
            <ac:spMk id="11" creationId="{F9598FAB-6582-7E70-4D90-7F332226CB61}"/>
          </ac:spMkLst>
        </pc:spChg>
        <pc:graphicFrameChg chg="add mod modGraphic">
          <ac:chgData name="Elena Barison" userId="c6eec892-1384-4f6a-90d6-207eb7393948" providerId="ADAL" clId="{90C185E4-C8B3-4792-825F-FC3722E0592D}" dt="2024-02-05T09:37:13.765" v="3310" actId="114"/>
          <ac:graphicFrameMkLst>
            <pc:docMk/>
            <pc:sldMk cId="3995039063" sldId="290"/>
            <ac:graphicFrameMk id="3" creationId="{77D9E5D3-D479-7C0E-4339-14714AF4AF2F}"/>
          </ac:graphicFrameMkLst>
        </pc:graphicFrameChg>
      </pc:sldChg>
      <pc:sldChg chg="modSp mod">
        <pc:chgData name="Elena Barison" userId="c6eec892-1384-4f6a-90d6-207eb7393948" providerId="ADAL" clId="{90C185E4-C8B3-4792-825F-FC3722E0592D}" dt="2024-02-05T08:39:24.686" v="15" actId="1076"/>
        <pc:sldMkLst>
          <pc:docMk/>
          <pc:sldMk cId="526788779" sldId="309"/>
        </pc:sldMkLst>
        <pc:spChg chg="mod">
          <ac:chgData name="Elena Barison" userId="c6eec892-1384-4f6a-90d6-207eb7393948" providerId="ADAL" clId="{90C185E4-C8B3-4792-825F-FC3722E0592D}" dt="2024-02-05T08:39:24.686" v="15" actId="1076"/>
          <ac:spMkLst>
            <pc:docMk/>
            <pc:sldMk cId="526788779" sldId="309"/>
            <ac:spMk id="4" creationId="{04F798A7-39AB-79CA-B121-632E65B1BC6D}"/>
          </ac:spMkLst>
        </pc:spChg>
        <pc:spChg chg="mod">
          <ac:chgData name="Elena Barison" userId="c6eec892-1384-4f6a-90d6-207eb7393948" providerId="ADAL" clId="{90C185E4-C8B3-4792-825F-FC3722E0592D}" dt="2024-02-05T08:39:07.612" v="11" actId="20577"/>
          <ac:spMkLst>
            <pc:docMk/>
            <pc:sldMk cId="526788779" sldId="309"/>
            <ac:spMk id="6" creationId="{53836FA1-8B5F-2B32-3315-A03A0B0233B2}"/>
          </ac:spMkLst>
        </pc:spChg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2226894962" sldId="314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2051581394" sldId="316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1110325605" sldId="317"/>
        </pc:sldMkLst>
      </pc:sldChg>
      <pc:sldChg chg="modSp mod ord">
        <pc:chgData name="Elena Barison" userId="c6eec892-1384-4f6a-90d6-207eb7393948" providerId="ADAL" clId="{90C185E4-C8B3-4792-825F-FC3722E0592D}" dt="2024-02-05T09:48:14.527" v="4304" actId="20577"/>
        <pc:sldMkLst>
          <pc:docMk/>
          <pc:sldMk cId="1117207238" sldId="323"/>
        </pc:sldMkLst>
        <pc:spChg chg="mod">
          <ac:chgData name="Elena Barison" userId="c6eec892-1384-4f6a-90d6-207eb7393948" providerId="ADAL" clId="{90C185E4-C8B3-4792-825F-FC3722E0592D}" dt="2024-02-05T09:48:14.527" v="4304" actId="20577"/>
          <ac:spMkLst>
            <pc:docMk/>
            <pc:sldMk cId="1117207238" sldId="323"/>
            <ac:spMk id="8" creationId="{22CAF999-A4B7-B9B0-1F60-175D02314574}"/>
          </ac:spMkLst>
        </pc:spChg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498265021" sldId="325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175653876" sldId="326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779346612" sldId="328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2019875118" sldId="329"/>
        </pc:sldMkLst>
      </pc:sldChg>
      <pc:sldChg chg="modSp mod">
        <pc:chgData name="Elena Barison" userId="c6eec892-1384-4f6a-90d6-207eb7393948" providerId="ADAL" clId="{90C185E4-C8B3-4792-825F-FC3722E0592D}" dt="2024-02-05T10:33:59.168" v="7586" actId="404"/>
        <pc:sldMkLst>
          <pc:docMk/>
          <pc:sldMk cId="2552544320" sldId="330"/>
        </pc:sldMkLst>
        <pc:spChg chg="mod">
          <ac:chgData name="Elena Barison" userId="c6eec892-1384-4f6a-90d6-207eb7393948" providerId="ADAL" clId="{90C185E4-C8B3-4792-825F-FC3722E0592D}" dt="2024-02-05T10:33:59.168" v="7586" actId="404"/>
          <ac:spMkLst>
            <pc:docMk/>
            <pc:sldMk cId="2552544320" sldId="330"/>
            <ac:spMk id="3" creationId="{3852A4BB-44B7-AF25-D365-2612C62721B2}"/>
          </ac:spMkLst>
        </pc:spChg>
      </pc:sldChg>
      <pc:sldChg chg="del ord">
        <pc:chgData name="Elena Barison" userId="c6eec892-1384-4f6a-90d6-207eb7393948" providerId="ADAL" clId="{90C185E4-C8B3-4792-825F-FC3722E0592D}" dt="2024-02-05T08:40:38.696" v="51" actId="47"/>
        <pc:sldMkLst>
          <pc:docMk/>
          <pc:sldMk cId="3466923017" sldId="331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1269683242" sldId="332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4120601375" sldId="333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1651906481" sldId="334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4043125450" sldId="335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2872443026" sldId="336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343394041" sldId="337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1608344237" sldId="338"/>
        </pc:sldMkLst>
      </pc:sldChg>
      <pc:sldChg chg="del">
        <pc:chgData name="Elena Barison" userId="c6eec892-1384-4f6a-90d6-207eb7393948" providerId="ADAL" clId="{90C185E4-C8B3-4792-825F-FC3722E0592D}" dt="2024-02-05T08:39:56.469" v="16" actId="2696"/>
        <pc:sldMkLst>
          <pc:docMk/>
          <pc:sldMk cId="700875533" sldId="339"/>
        </pc:sldMkLst>
      </pc:sldChg>
      <pc:sldChg chg="del">
        <pc:chgData name="Elena Barison" userId="c6eec892-1384-4f6a-90d6-207eb7393948" providerId="ADAL" clId="{90C185E4-C8B3-4792-825F-FC3722E0592D}" dt="2024-02-05T10:13:26.646" v="6665" actId="47"/>
        <pc:sldMkLst>
          <pc:docMk/>
          <pc:sldMk cId="4177206859" sldId="340"/>
        </pc:sldMkLst>
      </pc:sldChg>
      <pc:sldChg chg="modSp add mod ord">
        <pc:chgData name="Elena Barison" userId="c6eec892-1384-4f6a-90d6-207eb7393948" providerId="ADAL" clId="{90C185E4-C8B3-4792-825F-FC3722E0592D}" dt="2024-02-05T09:57:14.970" v="4737" actId="20577"/>
        <pc:sldMkLst>
          <pc:docMk/>
          <pc:sldMk cId="3322011635" sldId="341"/>
        </pc:sldMkLst>
        <pc:spChg chg="mod">
          <ac:chgData name="Elena Barison" userId="c6eec892-1384-4f6a-90d6-207eb7393948" providerId="ADAL" clId="{90C185E4-C8B3-4792-825F-FC3722E0592D}" dt="2024-02-05T09:57:14.970" v="4737" actId="20577"/>
          <ac:spMkLst>
            <pc:docMk/>
            <pc:sldMk cId="3322011635" sldId="341"/>
            <ac:spMk id="8" creationId="{4FC25B95-B30C-27FC-A647-7B5DDB4E58D2}"/>
          </ac:spMkLst>
        </pc:spChg>
        <pc:spChg chg="mod">
          <ac:chgData name="Elena Barison" userId="c6eec892-1384-4f6a-90d6-207eb7393948" providerId="ADAL" clId="{90C185E4-C8B3-4792-825F-FC3722E0592D}" dt="2024-02-05T09:02:49.350" v="1027" actId="1076"/>
          <ac:spMkLst>
            <pc:docMk/>
            <pc:sldMk cId="3322011635" sldId="341"/>
            <ac:spMk id="11" creationId="{AA894138-E984-43FF-ECCF-BE130CC809B8}"/>
          </ac:spMkLst>
        </pc:spChg>
        <pc:graphicFrameChg chg="mod modGraphic">
          <ac:chgData name="Elena Barison" userId="c6eec892-1384-4f6a-90d6-207eb7393948" providerId="ADAL" clId="{90C185E4-C8B3-4792-825F-FC3722E0592D}" dt="2024-02-05T09:37:20.077" v="3311" actId="114"/>
          <ac:graphicFrameMkLst>
            <pc:docMk/>
            <pc:sldMk cId="3322011635" sldId="341"/>
            <ac:graphicFrameMk id="3" creationId="{F96B6366-9717-B998-4DC6-F3388B5EC602}"/>
          </ac:graphicFrameMkLst>
        </pc:graphicFrameChg>
      </pc:sldChg>
      <pc:sldChg chg="modSp add mod ord">
        <pc:chgData name="Elena Barison" userId="c6eec892-1384-4f6a-90d6-207eb7393948" providerId="ADAL" clId="{90C185E4-C8B3-4792-825F-FC3722E0592D}" dt="2024-02-05T09:57:17.854" v="4739" actId="20577"/>
        <pc:sldMkLst>
          <pc:docMk/>
          <pc:sldMk cId="2641801989" sldId="342"/>
        </pc:sldMkLst>
        <pc:spChg chg="mod">
          <ac:chgData name="Elena Barison" userId="c6eec892-1384-4f6a-90d6-207eb7393948" providerId="ADAL" clId="{90C185E4-C8B3-4792-825F-FC3722E0592D}" dt="2024-02-05T09:57:17.854" v="4739" actId="20577"/>
          <ac:spMkLst>
            <pc:docMk/>
            <pc:sldMk cId="2641801989" sldId="342"/>
            <ac:spMk id="8" creationId="{5C27FE0C-E53A-5671-898F-FBF003C9BB7A}"/>
          </ac:spMkLst>
        </pc:spChg>
        <pc:spChg chg="mod">
          <ac:chgData name="Elena Barison" userId="c6eec892-1384-4f6a-90d6-207eb7393948" providerId="ADAL" clId="{90C185E4-C8B3-4792-825F-FC3722E0592D}" dt="2024-02-05T09:03:18.305" v="1038" actId="1076"/>
          <ac:spMkLst>
            <pc:docMk/>
            <pc:sldMk cId="2641801989" sldId="342"/>
            <ac:spMk id="11" creationId="{39EE06F9-3F29-148C-30D3-705EAFCDA30B}"/>
          </ac:spMkLst>
        </pc:spChg>
        <pc:graphicFrameChg chg="mod modGraphic">
          <ac:chgData name="Elena Barison" userId="c6eec892-1384-4f6a-90d6-207eb7393948" providerId="ADAL" clId="{90C185E4-C8B3-4792-825F-FC3722E0592D}" dt="2024-02-05T09:37:25.982" v="3313" actId="114"/>
          <ac:graphicFrameMkLst>
            <pc:docMk/>
            <pc:sldMk cId="2641801989" sldId="342"/>
            <ac:graphicFrameMk id="3" creationId="{CFC23F76-F1B3-EA94-9725-AD3060F767C9}"/>
          </ac:graphicFrameMkLst>
        </pc:graphicFrameChg>
      </pc:sldChg>
      <pc:sldChg chg="modSp add mod">
        <pc:chgData name="Elena Barison" userId="c6eec892-1384-4f6a-90d6-207eb7393948" providerId="ADAL" clId="{90C185E4-C8B3-4792-825F-FC3722E0592D}" dt="2024-02-05T09:58:08.579" v="4747" actId="20577"/>
        <pc:sldMkLst>
          <pc:docMk/>
          <pc:sldMk cId="1158930873" sldId="343"/>
        </pc:sldMkLst>
        <pc:spChg chg="mod">
          <ac:chgData name="Elena Barison" userId="c6eec892-1384-4f6a-90d6-207eb7393948" providerId="ADAL" clId="{90C185E4-C8B3-4792-825F-FC3722E0592D}" dt="2024-02-05T09:58:08.579" v="4747" actId="20577"/>
          <ac:spMkLst>
            <pc:docMk/>
            <pc:sldMk cId="1158930873" sldId="343"/>
            <ac:spMk id="8" creationId="{E99A4D7C-CE86-DC3F-4884-E43EDD6318D5}"/>
          </ac:spMkLst>
        </pc:spChg>
        <pc:spChg chg="mod">
          <ac:chgData name="Elena Barison" userId="c6eec892-1384-4f6a-90d6-207eb7393948" providerId="ADAL" clId="{90C185E4-C8B3-4792-825F-FC3722E0592D}" dt="2024-02-05T09:10:19.856" v="1469" actId="1076"/>
          <ac:spMkLst>
            <pc:docMk/>
            <pc:sldMk cId="1158930873" sldId="343"/>
            <ac:spMk id="11" creationId="{2089F7CB-12E5-DF2F-87B1-5CA5B61746F1}"/>
          </ac:spMkLst>
        </pc:spChg>
        <pc:graphicFrameChg chg="mod modGraphic">
          <ac:chgData name="Elena Barison" userId="c6eec892-1384-4f6a-90d6-207eb7393948" providerId="ADAL" clId="{90C185E4-C8B3-4792-825F-FC3722E0592D}" dt="2024-02-05T09:38:05.817" v="3360" actId="20577"/>
          <ac:graphicFrameMkLst>
            <pc:docMk/>
            <pc:sldMk cId="1158930873" sldId="343"/>
            <ac:graphicFrameMk id="3" creationId="{BC5E9380-6BC8-F31C-1C1B-28318EAACA28}"/>
          </ac:graphicFrameMkLst>
        </pc:graphicFrameChg>
      </pc:sldChg>
      <pc:sldChg chg="modSp add mod">
        <pc:chgData name="Elena Barison" userId="c6eec892-1384-4f6a-90d6-207eb7393948" providerId="ADAL" clId="{90C185E4-C8B3-4792-825F-FC3722E0592D}" dt="2024-02-05T09:58:14.174" v="4751" actId="20577"/>
        <pc:sldMkLst>
          <pc:docMk/>
          <pc:sldMk cId="321634854" sldId="344"/>
        </pc:sldMkLst>
        <pc:spChg chg="mod">
          <ac:chgData name="Elena Barison" userId="c6eec892-1384-4f6a-90d6-207eb7393948" providerId="ADAL" clId="{90C185E4-C8B3-4792-825F-FC3722E0592D}" dt="2024-02-05T09:58:14.174" v="4751" actId="20577"/>
          <ac:spMkLst>
            <pc:docMk/>
            <pc:sldMk cId="321634854" sldId="344"/>
            <ac:spMk id="8" creationId="{874A9C96-00FF-0E1E-BA44-6B92CF2DB2D8}"/>
          </ac:spMkLst>
        </pc:spChg>
        <pc:graphicFrameChg chg="mod modGraphic">
          <ac:chgData name="Elena Barison" userId="c6eec892-1384-4f6a-90d6-207eb7393948" providerId="ADAL" clId="{90C185E4-C8B3-4792-825F-FC3722E0592D}" dt="2024-02-05T09:32:05.333" v="3275" actId="20577"/>
          <ac:graphicFrameMkLst>
            <pc:docMk/>
            <pc:sldMk cId="321634854" sldId="344"/>
            <ac:graphicFrameMk id="3" creationId="{357CEDBD-8754-CB24-B80E-CADE95DB818D}"/>
          </ac:graphicFrameMkLst>
        </pc:graphicFrameChg>
      </pc:sldChg>
      <pc:sldChg chg="modSp add mod">
        <pc:chgData name="Elena Barison" userId="c6eec892-1384-4f6a-90d6-207eb7393948" providerId="ADAL" clId="{90C185E4-C8B3-4792-825F-FC3722E0592D}" dt="2024-02-05T09:58:17.420" v="4753" actId="20577"/>
        <pc:sldMkLst>
          <pc:docMk/>
          <pc:sldMk cId="2577242374" sldId="345"/>
        </pc:sldMkLst>
        <pc:spChg chg="mod">
          <ac:chgData name="Elena Barison" userId="c6eec892-1384-4f6a-90d6-207eb7393948" providerId="ADAL" clId="{90C185E4-C8B3-4792-825F-FC3722E0592D}" dt="2024-02-05T09:58:17.420" v="4753" actId="20577"/>
          <ac:spMkLst>
            <pc:docMk/>
            <pc:sldMk cId="2577242374" sldId="345"/>
            <ac:spMk id="8" creationId="{8B4FADBD-D154-8B1C-33DE-36C6F596C422}"/>
          </ac:spMkLst>
        </pc:spChg>
        <pc:graphicFrameChg chg="mod modGraphic">
          <ac:chgData name="Elena Barison" userId="c6eec892-1384-4f6a-90d6-207eb7393948" providerId="ADAL" clId="{90C185E4-C8B3-4792-825F-FC3722E0592D}" dt="2024-02-05T09:45:10.695" v="3919" actId="20577"/>
          <ac:graphicFrameMkLst>
            <pc:docMk/>
            <pc:sldMk cId="2577242374" sldId="345"/>
            <ac:graphicFrameMk id="3" creationId="{F01ED189-4A7A-B51D-B445-9836CF4C6051}"/>
          </ac:graphicFrameMkLst>
        </pc:graphicFrameChg>
      </pc:sldChg>
      <pc:sldChg chg="modSp add mod ord">
        <pc:chgData name="Elena Barison" userId="c6eec892-1384-4f6a-90d6-207eb7393948" providerId="ADAL" clId="{90C185E4-C8B3-4792-825F-FC3722E0592D}" dt="2024-02-05T09:58:04.671" v="4745" actId="20577"/>
        <pc:sldMkLst>
          <pc:docMk/>
          <pc:sldMk cId="3552979372" sldId="346"/>
        </pc:sldMkLst>
        <pc:spChg chg="mod">
          <ac:chgData name="Elena Barison" userId="c6eec892-1384-4f6a-90d6-207eb7393948" providerId="ADAL" clId="{90C185E4-C8B3-4792-825F-FC3722E0592D}" dt="2024-02-05T09:58:04.671" v="4745" actId="20577"/>
          <ac:spMkLst>
            <pc:docMk/>
            <pc:sldMk cId="3552979372" sldId="346"/>
            <ac:spMk id="8" creationId="{F5233FAA-2E68-2EC7-3EEC-13D5C7C4988B}"/>
          </ac:spMkLst>
        </pc:spChg>
        <pc:graphicFrameChg chg="mod modGraphic">
          <ac:chgData name="Elena Barison" userId="c6eec892-1384-4f6a-90d6-207eb7393948" providerId="ADAL" clId="{90C185E4-C8B3-4792-825F-FC3722E0592D}" dt="2024-02-05T09:37:49.567" v="3334" actId="20577"/>
          <ac:graphicFrameMkLst>
            <pc:docMk/>
            <pc:sldMk cId="3552979372" sldId="346"/>
            <ac:graphicFrameMk id="3" creationId="{A1F8B863-ECD0-A1BE-4CD0-80F31EFAA35D}"/>
          </ac:graphicFrameMkLst>
        </pc:graphicFrameChg>
      </pc:sldChg>
      <pc:sldChg chg="modSp add mod ord">
        <pc:chgData name="Elena Barison" userId="c6eec892-1384-4f6a-90d6-207eb7393948" providerId="ADAL" clId="{90C185E4-C8B3-4792-825F-FC3722E0592D}" dt="2024-02-05T09:58:00.611" v="4743" actId="20577"/>
        <pc:sldMkLst>
          <pc:docMk/>
          <pc:sldMk cId="2333438918" sldId="347"/>
        </pc:sldMkLst>
        <pc:spChg chg="mod">
          <ac:chgData name="Elena Barison" userId="c6eec892-1384-4f6a-90d6-207eb7393948" providerId="ADAL" clId="{90C185E4-C8B3-4792-825F-FC3722E0592D}" dt="2024-02-05T09:58:00.611" v="4743" actId="20577"/>
          <ac:spMkLst>
            <pc:docMk/>
            <pc:sldMk cId="2333438918" sldId="347"/>
            <ac:spMk id="8" creationId="{6818C1CE-CE1C-6CC1-4966-7502CEEE1BE3}"/>
          </ac:spMkLst>
        </pc:spChg>
        <pc:graphicFrameChg chg="mod modGraphic">
          <ac:chgData name="Elena Barison" userId="c6eec892-1384-4f6a-90d6-207eb7393948" providerId="ADAL" clId="{90C185E4-C8B3-4792-825F-FC3722E0592D}" dt="2024-02-05T09:37:06.361" v="3309" actId="313"/>
          <ac:graphicFrameMkLst>
            <pc:docMk/>
            <pc:sldMk cId="2333438918" sldId="347"/>
            <ac:graphicFrameMk id="3" creationId="{6736B766-E907-D43E-ADE6-96179DA6AB86}"/>
          </ac:graphicFrameMkLst>
        </pc:graphicFrameChg>
      </pc:sldChg>
      <pc:sldChg chg="modSp add mod ord">
        <pc:chgData name="Elena Barison" userId="c6eec892-1384-4f6a-90d6-207eb7393948" providerId="ADAL" clId="{90C185E4-C8B3-4792-825F-FC3722E0592D}" dt="2024-02-05T09:58:11.174" v="4749" actId="20577"/>
        <pc:sldMkLst>
          <pc:docMk/>
          <pc:sldMk cId="3072638095" sldId="348"/>
        </pc:sldMkLst>
        <pc:spChg chg="mod">
          <ac:chgData name="Elena Barison" userId="c6eec892-1384-4f6a-90d6-207eb7393948" providerId="ADAL" clId="{90C185E4-C8B3-4792-825F-FC3722E0592D}" dt="2024-02-05T09:58:11.174" v="4749" actId="20577"/>
          <ac:spMkLst>
            <pc:docMk/>
            <pc:sldMk cId="3072638095" sldId="348"/>
            <ac:spMk id="8" creationId="{5EFD4186-683C-F39B-E8EF-0A58EA35C4A1}"/>
          </ac:spMkLst>
        </pc:spChg>
        <pc:graphicFrameChg chg="mod modGraphic">
          <ac:chgData name="Elena Barison" userId="c6eec892-1384-4f6a-90d6-207eb7393948" providerId="ADAL" clId="{90C185E4-C8B3-4792-825F-FC3722E0592D}" dt="2024-02-05T09:39:06.355" v="3399" actId="1076"/>
          <ac:graphicFrameMkLst>
            <pc:docMk/>
            <pc:sldMk cId="3072638095" sldId="348"/>
            <ac:graphicFrameMk id="3" creationId="{209A1A4D-D0E1-DC32-9E98-2D88C7BCC500}"/>
          </ac:graphicFrameMkLst>
        </pc:graphicFrameChg>
      </pc:sldChg>
      <pc:sldChg chg="modSp add mod ord">
        <pc:chgData name="Elena Barison" userId="c6eec892-1384-4f6a-90d6-207eb7393948" providerId="ADAL" clId="{90C185E4-C8B3-4792-825F-FC3722E0592D}" dt="2024-02-05T09:49:53.088" v="4343" actId="20577"/>
        <pc:sldMkLst>
          <pc:docMk/>
          <pc:sldMk cId="3404497506" sldId="349"/>
        </pc:sldMkLst>
        <pc:spChg chg="mod">
          <ac:chgData name="Elena Barison" userId="c6eec892-1384-4f6a-90d6-207eb7393948" providerId="ADAL" clId="{90C185E4-C8B3-4792-825F-FC3722E0592D}" dt="2024-02-05T09:49:53.088" v="4343" actId="20577"/>
          <ac:spMkLst>
            <pc:docMk/>
            <pc:sldMk cId="3404497506" sldId="349"/>
            <ac:spMk id="8" creationId="{16475EDC-8AFA-F1DF-E149-303B4665B97C}"/>
          </ac:spMkLst>
        </pc:spChg>
      </pc:sldChg>
      <pc:sldChg chg="modSp add mod">
        <pc:chgData name="Elena Barison" userId="c6eec892-1384-4f6a-90d6-207eb7393948" providerId="ADAL" clId="{90C185E4-C8B3-4792-825F-FC3722E0592D}" dt="2024-02-05T10:38:44.026" v="7986" actId="1076"/>
        <pc:sldMkLst>
          <pc:docMk/>
          <pc:sldMk cId="3684888870" sldId="350"/>
        </pc:sldMkLst>
        <pc:spChg chg="mod">
          <ac:chgData name="Elena Barison" userId="c6eec892-1384-4f6a-90d6-207eb7393948" providerId="ADAL" clId="{90C185E4-C8B3-4792-825F-FC3722E0592D}" dt="2024-02-05T09:58:21.951" v="4755" actId="20577"/>
          <ac:spMkLst>
            <pc:docMk/>
            <pc:sldMk cId="3684888870" sldId="350"/>
            <ac:spMk id="8" creationId="{9BA86D9D-7604-2531-74F7-151A3B04DD62}"/>
          </ac:spMkLst>
        </pc:spChg>
        <pc:graphicFrameChg chg="mod modGraphic">
          <ac:chgData name="Elena Barison" userId="c6eec892-1384-4f6a-90d6-207eb7393948" providerId="ADAL" clId="{90C185E4-C8B3-4792-825F-FC3722E0592D}" dt="2024-02-05T10:38:44.026" v="7986" actId="1076"/>
          <ac:graphicFrameMkLst>
            <pc:docMk/>
            <pc:sldMk cId="3684888870" sldId="350"/>
            <ac:graphicFrameMk id="3" creationId="{A57E1EF3-04C2-9230-FC97-4035DC53CCD3}"/>
          </ac:graphicFrameMkLst>
        </pc:graphicFrameChg>
      </pc:sldChg>
      <pc:sldChg chg="addSp delSp modSp add mod ord">
        <pc:chgData name="Elena Barison" userId="c6eec892-1384-4f6a-90d6-207eb7393948" providerId="ADAL" clId="{90C185E4-C8B3-4792-825F-FC3722E0592D}" dt="2024-02-05T10:19:57.398" v="6933" actId="208"/>
        <pc:sldMkLst>
          <pc:docMk/>
          <pc:sldMk cId="4009819088" sldId="351"/>
        </pc:sldMkLst>
        <pc:spChg chg="add mod">
          <ac:chgData name="Elena Barison" userId="c6eec892-1384-4f6a-90d6-207eb7393948" providerId="ADAL" clId="{90C185E4-C8B3-4792-825F-FC3722E0592D}" dt="2024-02-05T10:17:52.205" v="6791" actId="1035"/>
          <ac:spMkLst>
            <pc:docMk/>
            <pc:sldMk cId="4009819088" sldId="351"/>
            <ac:spMk id="2" creationId="{214F539F-EEF3-5670-E315-5DE13B80EAC4}"/>
          </ac:spMkLst>
        </pc:spChg>
        <pc:spChg chg="add del mod">
          <ac:chgData name="Elena Barison" userId="c6eec892-1384-4f6a-90d6-207eb7393948" providerId="ADAL" clId="{90C185E4-C8B3-4792-825F-FC3722E0592D}" dt="2024-02-05T10:17:18.518" v="6761" actId="478"/>
          <ac:spMkLst>
            <pc:docMk/>
            <pc:sldMk cId="4009819088" sldId="351"/>
            <ac:spMk id="4" creationId="{A97FA9F3-4942-190C-1021-5E1C1EF4F869}"/>
          </ac:spMkLst>
        </pc:spChg>
        <pc:spChg chg="add mod">
          <ac:chgData name="Elena Barison" userId="c6eec892-1384-4f6a-90d6-207eb7393948" providerId="ADAL" clId="{90C185E4-C8B3-4792-825F-FC3722E0592D}" dt="2024-02-05T10:18:03.924" v="6803" actId="1035"/>
          <ac:spMkLst>
            <pc:docMk/>
            <pc:sldMk cId="4009819088" sldId="351"/>
            <ac:spMk id="5" creationId="{54726195-F256-850C-0EDA-092B4ED89565}"/>
          </ac:spMkLst>
        </pc:spChg>
        <pc:spChg chg="add mod">
          <ac:chgData name="Elena Barison" userId="c6eec892-1384-4f6a-90d6-207eb7393948" providerId="ADAL" clId="{90C185E4-C8B3-4792-825F-FC3722E0592D}" dt="2024-02-05T10:18:37.049" v="6917" actId="1036"/>
          <ac:spMkLst>
            <pc:docMk/>
            <pc:sldMk cId="4009819088" sldId="351"/>
            <ac:spMk id="6" creationId="{802D23FA-3929-63F3-7103-6F8497569818}"/>
          </ac:spMkLst>
        </pc:spChg>
        <pc:spChg chg="mod">
          <ac:chgData name="Elena Barison" userId="c6eec892-1384-4f6a-90d6-207eb7393948" providerId="ADAL" clId="{90C185E4-C8B3-4792-825F-FC3722E0592D}" dt="2024-02-05T09:48:20.380" v="4308" actId="20577"/>
          <ac:spMkLst>
            <pc:docMk/>
            <pc:sldMk cId="4009819088" sldId="351"/>
            <ac:spMk id="8" creationId="{D2DB9FF7-DE7F-4904-9766-4BD16AEF8BFB}"/>
          </ac:spMkLst>
        </pc:spChg>
        <pc:spChg chg="mod">
          <ac:chgData name="Elena Barison" userId="c6eec892-1384-4f6a-90d6-207eb7393948" providerId="ADAL" clId="{90C185E4-C8B3-4792-825F-FC3722E0592D}" dt="2024-02-05T10:17:52.205" v="6791" actId="1035"/>
          <ac:spMkLst>
            <pc:docMk/>
            <pc:sldMk cId="4009819088" sldId="351"/>
            <ac:spMk id="10" creationId="{0451E72E-EB9D-E8B0-A2A8-C777CA7B591F}"/>
          </ac:spMkLst>
        </pc:spChg>
        <pc:spChg chg="mod">
          <ac:chgData name="Elena Barison" userId="c6eec892-1384-4f6a-90d6-207eb7393948" providerId="ADAL" clId="{90C185E4-C8B3-4792-825F-FC3722E0592D}" dt="2024-02-05T10:18:42.763" v="6922" actId="113"/>
          <ac:spMkLst>
            <pc:docMk/>
            <pc:sldMk cId="4009819088" sldId="351"/>
            <ac:spMk id="11" creationId="{147F9EA3-B77A-F810-3B60-1857A403FFFF}"/>
          </ac:spMkLst>
        </pc:spChg>
        <pc:graphicFrameChg chg="del">
          <ac:chgData name="Elena Barison" userId="c6eec892-1384-4f6a-90d6-207eb7393948" providerId="ADAL" clId="{90C185E4-C8B3-4792-825F-FC3722E0592D}" dt="2024-02-05T09:47:15.778" v="4222" actId="478"/>
          <ac:graphicFrameMkLst>
            <pc:docMk/>
            <pc:sldMk cId="4009819088" sldId="351"/>
            <ac:graphicFrameMk id="3" creationId="{F697770F-1C5C-7BC1-4FC2-E88F156DF832}"/>
          </ac:graphicFrameMkLst>
        </pc:graphicFrameChg>
        <pc:picChg chg="mod">
          <ac:chgData name="Elena Barison" userId="c6eec892-1384-4f6a-90d6-207eb7393948" providerId="ADAL" clId="{90C185E4-C8B3-4792-825F-FC3722E0592D}" dt="2024-02-05T10:17:52.205" v="6791" actId="1035"/>
          <ac:picMkLst>
            <pc:docMk/>
            <pc:sldMk cId="4009819088" sldId="351"/>
            <ac:picMk id="9" creationId="{09FA402A-B66F-72FB-4E54-02107E68303D}"/>
          </ac:picMkLst>
        </pc:picChg>
        <pc:cxnChg chg="add mod">
          <ac:chgData name="Elena Barison" userId="c6eec892-1384-4f6a-90d6-207eb7393948" providerId="ADAL" clId="{90C185E4-C8B3-4792-825F-FC3722E0592D}" dt="2024-02-05T10:19:57.398" v="6933" actId="208"/>
          <ac:cxnSpMkLst>
            <pc:docMk/>
            <pc:sldMk cId="4009819088" sldId="351"/>
            <ac:cxnSpMk id="12" creationId="{6FF227BC-049E-7B1C-441A-4129465D616D}"/>
          </ac:cxnSpMkLst>
        </pc:cxnChg>
        <pc:cxnChg chg="add del">
          <ac:chgData name="Elena Barison" userId="c6eec892-1384-4f6a-90d6-207eb7393948" providerId="ADAL" clId="{90C185E4-C8B3-4792-825F-FC3722E0592D}" dt="2024-02-05T10:19:16.258" v="6926" actId="11529"/>
          <ac:cxnSpMkLst>
            <pc:docMk/>
            <pc:sldMk cId="4009819088" sldId="351"/>
            <ac:cxnSpMk id="14" creationId="{77BE8FEE-79E6-ABBB-17D2-2650CE13D5FB}"/>
          </ac:cxnSpMkLst>
        </pc:cxnChg>
        <pc:cxnChg chg="add del">
          <ac:chgData name="Elena Barison" userId="c6eec892-1384-4f6a-90d6-207eb7393948" providerId="ADAL" clId="{90C185E4-C8B3-4792-825F-FC3722E0592D}" dt="2024-02-05T10:19:26.726" v="6928" actId="11529"/>
          <ac:cxnSpMkLst>
            <pc:docMk/>
            <pc:sldMk cId="4009819088" sldId="351"/>
            <ac:cxnSpMk id="16" creationId="{23FFC78C-1C73-AD43-3B4C-A83C84F52EB8}"/>
          </ac:cxnSpMkLst>
        </pc:cxnChg>
        <pc:cxnChg chg="add mod">
          <ac:chgData name="Elena Barison" userId="c6eec892-1384-4f6a-90d6-207eb7393948" providerId="ADAL" clId="{90C185E4-C8B3-4792-825F-FC3722E0592D}" dt="2024-02-05T10:19:57.398" v="6933" actId="208"/>
          <ac:cxnSpMkLst>
            <pc:docMk/>
            <pc:sldMk cId="4009819088" sldId="351"/>
            <ac:cxnSpMk id="18" creationId="{69D8189B-666C-C905-1BB2-541B5EA4DA2B}"/>
          </ac:cxnSpMkLst>
        </pc:cxnChg>
      </pc:sldChg>
      <pc:sldChg chg="modSp add mod">
        <pc:chgData name="Elena Barison" userId="c6eec892-1384-4f6a-90d6-207eb7393948" providerId="ADAL" clId="{90C185E4-C8B3-4792-825F-FC3722E0592D}" dt="2024-02-05T09:57:06.855" v="4735" actId="20577"/>
        <pc:sldMkLst>
          <pc:docMk/>
          <pc:sldMk cId="553411122" sldId="352"/>
        </pc:sldMkLst>
        <pc:spChg chg="mod">
          <ac:chgData name="Elena Barison" userId="c6eec892-1384-4f6a-90d6-207eb7393948" providerId="ADAL" clId="{90C185E4-C8B3-4792-825F-FC3722E0592D}" dt="2024-02-05T09:57:06.855" v="4735" actId="20577"/>
          <ac:spMkLst>
            <pc:docMk/>
            <pc:sldMk cId="553411122" sldId="352"/>
            <ac:spMk id="8" creationId="{A550108B-175D-09C3-799C-D711E8808FDC}"/>
          </ac:spMkLst>
        </pc:spChg>
      </pc:sldChg>
      <pc:sldChg chg="addSp delSp modSp add mod ord">
        <pc:chgData name="Elena Barison" userId="c6eec892-1384-4f6a-90d6-207eb7393948" providerId="ADAL" clId="{90C185E4-C8B3-4792-825F-FC3722E0592D}" dt="2024-02-05T09:52:35.859" v="4476" actId="113"/>
        <pc:sldMkLst>
          <pc:docMk/>
          <pc:sldMk cId="2811233716" sldId="353"/>
        </pc:sldMkLst>
        <pc:spChg chg="mod">
          <ac:chgData name="Elena Barison" userId="c6eec892-1384-4f6a-90d6-207eb7393948" providerId="ADAL" clId="{90C185E4-C8B3-4792-825F-FC3722E0592D}" dt="2024-02-05T09:50:05.779" v="4354" actId="5793"/>
          <ac:spMkLst>
            <pc:docMk/>
            <pc:sldMk cId="2811233716" sldId="353"/>
            <ac:spMk id="8" creationId="{6814AD79-4260-6E70-E845-81A686E44317}"/>
          </ac:spMkLst>
        </pc:spChg>
        <pc:spChg chg="add del mod">
          <ac:chgData name="Elena Barison" userId="c6eec892-1384-4f6a-90d6-207eb7393948" providerId="ADAL" clId="{90C185E4-C8B3-4792-825F-FC3722E0592D}" dt="2024-02-05T09:52:35.859" v="4476" actId="113"/>
          <ac:spMkLst>
            <pc:docMk/>
            <pc:sldMk cId="2811233716" sldId="353"/>
            <ac:spMk id="11" creationId="{2B502CC9-7A5C-E1DA-880A-B5D30A40945F}"/>
          </ac:spMkLst>
        </pc:spChg>
        <pc:graphicFrameChg chg="add del">
          <ac:chgData name="Elena Barison" userId="c6eec892-1384-4f6a-90d6-207eb7393948" providerId="ADAL" clId="{90C185E4-C8B3-4792-825F-FC3722E0592D}" dt="2024-02-05T09:50:36.131" v="4367" actId="478"/>
          <ac:graphicFrameMkLst>
            <pc:docMk/>
            <pc:sldMk cId="2811233716" sldId="353"/>
            <ac:graphicFrameMk id="3" creationId="{F5057B33-4821-4557-F57C-E3A9DBC7DED0}"/>
          </ac:graphicFrameMkLst>
        </pc:graphicFrameChg>
      </pc:sldChg>
      <pc:sldChg chg="add del ord replId">
        <pc:chgData name="Elena Barison" userId="c6eec892-1384-4f6a-90d6-207eb7393948" providerId="ADAL" clId="{90C185E4-C8B3-4792-825F-FC3722E0592D}" dt="2024-02-05T09:57:56.571" v="4741" actId="47"/>
        <pc:sldMkLst>
          <pc:docMk/>
          <pc:sldMk cId="1520419393" sldId="354"/>
        </pc:sldMkLst>
      </pc:sldChg>
      <pc:sldChg chg="modSp add mod">
        <pc:chgData name="Elena Barison" userId="c6eec892-1384-4f6a-90d6-207eb7393948" providerId="ADAL" clId="{90C185E4-C8B3-4792-825F-FC3722E0592D}" dt="2024-02-05T10:41:36.273" v="8296" actId="20577"/>
        <pc:sldMkLst>
          <pc:docMk/>
          <pc:sldMk cId="3949111124" sldId="355"/>
        </pc:sldMkLst>
        <pc:spChg chg="mod">
          <ac:chgData name="Elena Barison" userId="c6eec892-1384-4f6a-90d6-207eb7393948" providerId="ADAL" clId="{90C185E4-C8B3-4792-825F-FC3722E0592D}" dt="2024-02-05T10:41:36.273" v="8296" actId="20577"/>
          <ac:spMkLst>
            <pc:docMk/>
            <pc:sldMk cId="3949111124" sldId="355"/>
            <ac:spMk id="11" creationId="{EB54ABE4-3525-7B31-4FEF-8BCC96388A7A}"/>
          </ac:spMkLst>
        </pc:spChg>
      </pc:sldChg>
      <pc:sldChg chg="modSp add mod">
        <pc:chgData name="Elena Barison" userId="c6eec892-1384-4f6a-90d6-207eb7393948" providerId="ADAL" clId="{90C185E4-C8B3-4792-825F-FC3722E0592D}" dt="2024-02-05T09:52:57.055" v="4510" actId="20577"/>
        <pc:sldMkLst>
          <pc:docMk/>
          <pc:sldMk cId="257953234" sldId="356"/>
        </pc:sldMkLst>
        <pc:spChg chg="mod">
          <ac:chgData name="Elena Barison" userId="c6eec892-1384-4f6a-90d6-207eb7393948" providerId="ADAL" clId="{90C185E4-C8B3-4792-825F-FC3722E0592D}" dt="2024-02-05T09:52:57.055" v="4510" actId="20577"/>
          <ac:spMkLst>
            <pc:docMk/>
            <pc:sldMk cId="257953234" sldId="356"/>
            <ac:spMk id="8" creationId="{FF602852-7798-3934-36A0-407AE4CEEDD9}"/>
          </ac:spMkLst>
        </pc:spChg>
      </pc:sldChg>
      <pc:sldChg chg="modSp add mod ord">
        <pc:chgData name="Elena Barison" userId="c6eec892-1384-4f6a-90d6-207eb7393948" providerId="ADAL" clId="{90C185E4-C8B3-4792-825F-FC3722E0592D}" dt="2024-02-05T09:57:52.294" v="4740" actId="1076"/>
        <pc:sldMkLst>
          <pc:docMk/>
          <pc:sldMk cId="2815147720" sldId="357"/>
        </pc:sldMkLst>
        <pc:spChg chg="mod">
          <ac:chgData name="Elena Barison" userId="c6eec892-1384-4f6a-90d6-207eb7393948" providerId="ADAL" clId="{90C185E4-C8B3-4792-825F-FC3722E0592D}" dt="2024-02-05T09:53:15.177" v="4514"/>
          <ac:spMkLst>
            <pc:docMk/>
            <pc:sldMk cId="2815147720" sldId="357"/>
            <ac:spMk id="8" creationId="{963390EF-8B9D-5260-6C85-9E70305B26EF}"/>
          </ac:spMkLst>
        </pc:spChg>
        <pc:spChg chg="mod">
          <ac:chgData name="Elena Barison" userId="c6eec892-1384-4f6a-90d6-207eb7393948" providerId="ADAL" clId="{90C185E4-C8B3-4792-825F-FC3722E0592D}" dt="2024-02-05T09:57:52.294" v="4740" actId="1076"/>
          <ac:spMkLst>
            <pc:docMk/>
            <pc:sldMk cId="2815147720" sldId="357"/>
            <ac:spMk id="11" creationId="{360A7C46-4F87-CCE9-A3C2-F4DD6AE23A55}"/>
          </ac:spMkLst>
        </pc:spChg>
      </pc:sldChg>
      <pc:sldChg chg="modSp add mod ord replId">
        <pc:chgData name="Elena Barison" userId="c6eec892-1384-4f6a-90d6-207eb7393948" providerId="ADAL" clId="{90C185E4-C8B3-4792-825F-FC3722E0592D}" dt="2024-02-05T09:54:01.709" v="4559" actId="20577"/>
        <pc:sldMkLst>
          <pc:docMk/>
          <pc:sldMk cId="2855204129" sldId="358"/>
        </pc:sldMkLst>
        <pc:spChg chg="mod">
          <ac:chgData name="Elena Barison" userId="c6eec892-1384-4f6a-90d6-207eb7393948" providerId="ADAL" clId="{90C185E4-C8B3-4792-825F-FC3722E0592D}" dt="2024-02-05T09:53:25.067" v="4515"/>
          <ac:spMkLst>
            <pc:docMk/>
            <pc:sldMk cId="2855204129" sldId="358"/>
            <ac:spMk id="8" creationId="{AF2AB3FF-8B43-F133-13CB-DC929F721086}"/>
          </ac:spMkLst>
        </pc:spChg>
        <pc:spChg chg="mod">
          <ac:chgData name="Elena Barison" userId="c6eec892-1384-4f6a-90d6-207eb7393948" providerId="ADAL" clId="{90C185E4-C8B3-4792-825F-FC3722E0592D}" dt="2024-02-05T09:54:01.709" v="4559" actId="20577"/>
          <ac:spMkLst>
            <pc:docMk/>
            <pc:sldMk cId="2855204129" sldId="358"/>
            <ac:spMk id="11" creationId="{5319C89D-F3F5-9F92-2733-0894F567FCD8}"/>
          </ac:spMkLst>
        </pc:spChg>
      </pc:sldChg>
      <pc:sldChg chg="modSp add mod">
        <pc:chgData name="Elena Barison" userId="c6eec892-1384-4f6a-90d6-207eb7393948" providerId="ADAL" clId="{90C185E4-C8B3-4792-825F-FC3722E0592D}" dt="2024-02-05T10:39:17.793" v="7988" actId="1076"/>
        <pc:sldMkLst>
          <pc:docMk/>
          <pc:sldMk cId="1736116106" sldId="359"/>
        </pc:sldMkLst>
        <pc:graphicFrameChg chg="mod modGraphic">
          <ac:chgData name="Elena Barison" userId="c6eec892-1384-4f6a-90d6-207eb7393948" providerId="ADAL" clId="{90C185E4-C8B3-4792-825F-FC3722E0592D}" dt="2024-02-05T10:39:17.793" v="7988" actId="1076"/>
          <ac:graphicFrameMkLst>
            <pc:docMk/>
            <pc:sldMk cId="1736116106" sldId="359"/>
            <ac:graphicFrameMk id="3" creationId="{7711BC7D-8394-84F0-4887-F9DF30FC3288}"/>
          </ac:graphicFrameMkLst>
        </pc:graphicFrameChg>
      </pc:sldChg>
      <pc:sldChg chg="add del ord">
        <pc:chgData name="Elena Barison" userId="c6eec892-1384-4f6a-90d6-207eb7393948" providerId="ADAL" clId="{90C185E4-C8B3-4792-825F-FC3722E0592D}" dt="2024-02-05T09:56:55.491" v="4733" actId="47"/>
        <pc:sldMkLst>
          <pc:docMk/>
          <pc:sldMk cId="4176436094" sldId="359"/>
        </pc:sldMkLst>
      </pc:sldChg>
      <pc:sldChg chg="modSp add mod">
        <pc:chgData name="Elena Barison" userId="c6eec892-1384-4f6a-90d6-207eb7393948" providerId="ADAL" clId="{90C185E4-C8B3-4792-825F-FC3722E0592D}" dt="2024-02-05T10:13:16.719" v="6663" actId="207"/>
        <pc:sldMkLst>
          <pc:docMk/>
          <pc:sldMk cId="2856742554" sldId="360"/>
        </pc:sldMkLst>
        <pc:spChg chg="mod">
          <ac:chgData name="Elena Barison" userId="c6eec892-1384-4f6a-90d6-207eb7393948" providerId="ADAL" clId="{90C185E4-C8B3-4792-825F-FC3722E0592D}" dt="2024-02-05T10:07:49.908" v="5785" actId="20577"/>
          <ac:spMkLst>
            <pc:docMk/>
            <pc:sldMk cId="2856742554" sldId="360"/>
            <ac:spMk id="8" creationId="{9047DFDD-DA7D-2DEA-4965-D307D4DE77BE}"/>
          </ac:spMkLst>
        </pc:spChg>
        <pc:graphicFrameChg chg="mod modGraphic">
          <ac:chgData name="Elena Barison" userId="c6eec892-1384-4f6a-90d6-207eb7393948" providerId="ADAL" clId="{90C185E4-C8B3-4792-825F-FC3722E0592D}" dt="2024-02-05T10:13:16.719" v="6663" actId="207"/>
          <ac:graphicFrameMkLst>
            <pc:docMk/>
            <pc:sldMk cId="2856742554" sldId="360"/>
            <ac:graphicFrameMk id="3" creationId="{C412004E-C74E-790B-AD67-9F45EDD951EE}"/>
          </ac:graphicFrameMkLst>
        </pc:graphicFrameChg>
      </pc:sldChg>
      <pc:sldChg chg="modSp add mod">
        <pc:chgData name="Elena Barison" userId="c6eec892-1384-4f6a-90d6-207eb7393948" providerId="ADAL" clId="{90C185E4-C8B3-4792-825F-FC3722E0592D}" dt="2024-02-05T10:14:08.654" v="6711" actId="20577"/>
        <pc:sldMkLst>
          <pc:docMk/>
          <pc:sldMk cId="2567862737" sldId="361"/>
        </pc:sldMkLst>
        <pc:spChg chg="mod">
          <ac:chgData name="Elena Barison" userId="c6eec892-1384-4f6a-90d6-207eb7393948" providerId="ADAL" clId="{90C185E4-C8B3-4792-825F-FC3722E0592D}" dt="2024-02-05T10:14:08.654" v="6711" actId="20577"/>
          <ac:spMkLst>
            <pc:docMk/>
            <pc:sldMk cId="2567862737" sldId="361"/>
            <ac:spMk id="8" creationId="{48971D56-45D5-0E5C-8F6F-A43060F40A21}"/>
          </ac:spMkLst>
        </pc:spChg>
      </pc:sldChg>
      <pc:sldChg chg="addSp delSp modSp add mod">
        <pc:chgData name="Elena Barison" userId="c6eec892-1384-4f6a-90d6-207eb7393948" providerId="ADAL" clId="{90C185E4-C8B3-4792-825F-FC3722E0592D}" dt="2024-02-05T10:27:14.462" v="7389" actId="1076"/>
        <pc:sldMkLst>
          <pc:docMk/>
          <pc:sldMk cId="2913021722" sldId="362"/>
        </pc:sldMkLst>
        <pc:spChg chg="mod">
          <ac:chgData name="Elena Barison" userId="c6eec892-1384-4f6a-90d6-207eb7393948" providerId="ADAL" clId="{90C185E4-C8B3-4792-825F-FC3722E0592D}" dt="2024-02-05T10:16:06.276" v="6737" actId="20577"/>
          <ac:spMkLst>
            <pc:docMk/>
            <pc:sldMk cId="2913021722" sldId="362"/>
            <ac:spMk id="8" creationId="{21A9F5D3-A9D2-47A1-6503-FB78F9FE9134}"/>
          </ac:spMkLst>
        </pc:spChg>
        <pc:spChg chg="del">
          <ac:chgData name="Elena Barison" userId="c6eec892-1384-4f6a-90d6-207eb7393948" providerId="ADAL" clId="{90C185E4-C8B3-4792-825F-FC3722E0592D}" dt="2024-02-05T10:26:22.460" v="7352" actId="478"/>
          <ac:spMkLst>
            <pc:docMk/>
            <pc:sldMk cId="2913021722" sldId="362"/>
            <ac:spMk id="10" creationId="{C9260D0A-4DB4-1307-80BD-97B3FF934865}"/>
          </ac:spMkLst>
        </pc:spChg>
        <pc:spChg chg="add del mod">
          <ac:chgData name="Elena Barison" userId="c6eec892-1384-4f6a-90d6-207eb7393948" providerId="ADAL" clId="{90C185E4-C8B3-4792-825F-FC3722E0592D}" dt="2024-02-05T10:27:14.462" v="7389" actId="1076"/>
          <ac:spMkLst>
            <pc:docMk/>
            <pc:sldMk cId="2913021722" sldId="362"/>
            <ac:spMk id="11" creationId="{8D45BAD3-A12D-61F5-7B27-AB7804870F40}"/>
          </ac:spMkLst>
        </pc:spChg>
        <pc:graphicFrameChg chg="add mod modGraphic">
          <ac:chgData name="Elena Barison" userId="c6eec892-1384-4f6a-90d6-207eb7393948" providerId="ADAL" clId="{90C185E4-C8B3-4792-825F-FC3722E0592D}" dt="2024-02-05T10:27:09.024" v="7388" actId="14100"/>
          <ac:graphicFrameMkLst>
            <pc:docMk/>
            <pc:sldMk cId="2913021722" sldId="362"/>
            <ac:graphicFrameMk id="2" creationId="{9B303456-4D57-F4D3-7D0B-DB13ACDA9210}"/>
          </ac:graphicFrameMkLst>
        </pc:graphicFrameChg>
        <pc:picChg chg="del">
          <ac:chgData name="Elena Barison" userId="c6eec892-1384-4f6a-90d6-207eb7393948" providerId="ADAL" clId="{90C185E4-C8B3-4792-825F-FC3722E0592D}" dt="2024-02-05T10:26:24.327" v="7353" actId="478"/>
          <ac:picMkLst>
            <pc:docMk/>
            <pc:sldMk cId="2913021722" sldId="362"/>
            <ac:picMk id="9" creationId="{6C3ADD3D-C28C-C57C-B37C-9304C139B867}"/>
          </ac:picMkLst>
        </pc:picChg>
      </pc:sldChg>
      <pc:sldChg chg="addSp delSp modSp add mod">
        <pc:chgData name="Elena Barison" userId="c6eec892-1384-4f6a-90d6-207eb7393948" providerId="ADAL" clId="{90C185E4-C8B3-4792-825F-FC3722E0592D}" dt="2024-02-05T10:28:14.499" v="7503" actId="113"/>
        <pc:sldMkLst>
          <pc:docMk/>
          <pc:sldMk cId="3655747764" sldId="363"/>
        </pc:sldMkLst>
        <pc:spChg chg="mod">
          <ac:chgData name="Elena Barison" userId="c6eec892-1384-4f6a-90d6-207eb7393948" providerId="ADAL" clId="{90C185E4-C8B3-4792-825F-FC3722E0592D}" dt="2024-02-05T10:28:14.499" v="7503" actId="113"/>
          <ac:spMkLst>
            <pc:docMk/>
            <pc:sldMk cId="3655747764" sldId="363"/>
            <ac:spMk id="11" creationId="{0F4D0CA8-B7C7-368E-26B3-ABB4A3B00869}"/>
          </ac:spMkLst>
        </pc:spChg>
        <pc:graphicFrameChg chg="del">
          <ac:chgData name="Elena Barison" userId="c6eec892-1384-4f6a-90d6-207eb7393948" providerId="ADAL" clId="{90C185E4-C8B3-4792-825F-FC3722E0592D}" dt="2024-02-05T10:22:37.982" v="7036" actId="478"/>
          <ac:graphicFrameMkLst>
            <pc:docMk/>
            <pc:sldMk cId="3655747764" sldId="363"/>
            <ac:graphicFrameMk id="2" creationId="{29C2F016-2E52-F7B0-F13D-BA74B88DA00D}"/>
          </ac:graphicFrameMkLst>
        </pc:graphicFrameChg>
        <pc:graphicFrameChg chg="add mod modGraphic">
          <ac:chgData name="Elena Barison" userId="c6eec892-1384-4f6a-90d6-207eb7393948" providerId="ADAL" clId="{90C185E4-C8B3-4792-825F-FC3722E0592D}" dt="2024-02-05T10:27:27.836" v="7395" actId="14734"/>
          <ac:graphicFrameMkLst>
            <pc:docMk/>
            <pc:sldMk cId="3655747764" sldId="363"/>
            <ac:graphicFrameMk id="3" creationId="{C42C56E7-0C7C-5162-E96D-FE8F3750AA16}"/>
          </ac:graphicFrameMkLst>
        </pc:graphicFrameChg>
      </pc:sldChg>
      <pc:sldChg chg="addSp delSp modSp add mod">
        <pc:chgData name="Elena Barison" userId="c6eec892-1384-4f6a-90d6-207eb7393948" providerId="ADAL" clId="{90C185E4-C8B3-4792-825F-FC3722E0592D}" dt="2024-02-05T10:30:25.430" v="7584" actId="1582"/>
        <pc:sldMkLst>
          <pc:docMk/>
          <pc:sldMk cId="3350268105" sldId="364"/>
        </pc:sldMkLst>
        <pc:spChg chg="mod">
          <ac:chgData name="Elena Barison" userId="c6eec892-1384-4f6a-90d6-207eb7393948" providerId="ADAL" clId="{90C185E4-C8B3-4792-825F-FC3722E0592D}" dt="2024-02-05T10:29:19.280" v="7570" actId="1076"/>
          <ac:spMkLst>
            <pc:docMk/>
            <pc:sldMk cId="3350268105" sldId="364"/>
            <ac:spMk id="11" creationId="{5A7B467A-60B0-0C2A-5D6B-00E83B2B227D}"/>
          </ac:spMkLst>
        </pc:spChg>
        <pc:graphicFrameChg chg="add del mod">
          <ac:chgData name="Elena Barison" userId="c6eec892-1384-4f6a-90d6-207eb7393948" providerId="ADAL" clId="{90C185E4-C8B3-4792-825F-FC3722E0592D}" dt="2024-02-05T10:25:31.159" v="7333" actId="478"/>
          <ac:graphicFrameMkLst>
            <pc:docMk/>
            <pc:sldMk cId="3350268105" sldId="364"/>
            <ac:graphicFrameMk id="2" creationId="{780D4708-AFF2-9225-C6B6-C9709B5EC8E5}"/>
          </ac:graphicFrameMkLst>
        </pc:graphicFrameChg>
        <pc:graphicFrameChg chg="del">
          <ac:chgData name="Elena Barison" userId="c6eec892-1384-4f6a-90d6-207eb7393948" providerId="ADAL" clId="{90C185E4-C8B3-4792-825F-FC3722E0592D}" dt="2024-02-05T10:23:37.027" v="7116" actId="478"/>
          <ac:graphicFrameMkLst>
            <pc:docMk/>
            <pc:sldMk cId="3350268105" sldId="364"/>
            <ac:graphicFrameMk id="3" creationId="{AB8F22BA-E6DF-A967-BBCE-8E494DF0D186}"/>
          </ac:graphicFrameMkLst>
        </pc:graphicFrameChg>
        <pc:graphicFrameChg chg="add mod modGraphic">
          <ac:chgData name="Elena Barison" userId="c6eec892-1384-4f6a-90d6-207eb7393948" providerId="ADAL" clId="{90C185E4-C8B3-4792-825F-FC3722E0592D}" dt="2024-02-05T10:28:41.417" v="7517" actId="1076"/>
          <ac:graphicFrameMkLst>
            <pc:docMk/>
            <pc:sldMk cId="3350268105" sldId="364"/>
            <ac:graphicFrameMk id="4" creationId="{486C928D-DAE4-2B99-1F27-4862A8A657EE}"/>
          </ac:graphicFrameMkLst>
        </pc:graphicFrameChg>
        <pc:cxnChg chg="add mod">
          <ac:chgData name="Elena Barison" userId="c6eec892-1384-4f6a-90d6-207eb7393948" providerId="ADAL" clId="{90C185E4-C8B3-4792-825F-FC3722E0592D}" dt="2024-02-05T10:30:25.430" v="7584" actId="1582"/>
          <ac:cxnSpMkLst>
            <pc:docMk/>
            <pc:sldMk cId="3350268105" sldId="364"/>
            <ac:cxnSpMk id="6" creationId="{569CA60E-998D-51C3-4EA4-E57B9A8C9EA3}"/>
          </ac:cxnSpMkLst>
        </pc:cxnChg>
        <pc:cxnChg chg="add mod">
          <ac:chgData name="Elena Barison" userId="c6eec892-1384-4f6a-90d6-207eb7393948" providerId="ADAL" clId="{90C185E4-C8B3-4792-825F-FC3722E0592D}" dt="2024-02-05T10:30:25.430" v="7584" actId="1582"/>
          <ac:cxnSpMkLst>
            <pc:docMk/>
            <pc:sldMk cId="3350268105" sldId="364"/>
            <ac:cxnSpMk id="7" creationId="{1A727051-7609-F278-0351-43522FEAE74D}"/>
          </ac:cxnSpMkLst>
        </pc:cxnChg>
        <pc:cxnChg chg="add mod">
          <ac:chgData name="Elena Barison" userId="c6eec892-1384-4f6a-90d6-207eb7393948" providerId="ADAL" clId="{90C185E4-C8B3-4792-825F-FC3722E0592D}" dt="2024-02-05T10:30:25.430" v="7584" actId="1582"/>
          <ac:cxnSpMkLst>
            <pc:docMk/>
            <pc:sldMk cId="3350268105" sldId="364"/>
            <ac:cxnSpMk id="13" creationId="{B5BDFD57-3B50-91B0-1DA4-77A9B976FED2}"/>
          </ac:cxnSpMkLst>
        </pc:cxnChg>
        <pc:cxnChg chg="add mod">
          <ac:chgData name="Elena Barison" userId="c6eec892-1384-4f6a-90d6-207eb7393948" providerId="ADAL" clId="{90C185E4-C8B3-4792-825F-FC3722E0592D}" dt="2024-02-05T10:30:25.430" v="7584" actId="1582"/>
          <ac:cxnSpMkLst>
            <pc:docMk/>
            <pc:sldMk cId="3350268105" sldId="364"/>
            <ac:cxnSpMk id="15" creationId="{8019CC32-E40F-F231-7CBD-4F46113D64C5}"/>
          </ac:cxnSpMkLst>
        </pc:cxnChg>
        <pc:cxnChg chg="add mod">
          <ac:chgData name="Elena Barison" userId="c6eec892-1384-4f6a-90d6-207eb7393948" providerId="ADAL" clId="{90C185E4-C8B3-4792-825F-FC3722E0592D}" dt="2024-02-05T10:30:25.430" v="7584" actId="1582"/>
          <ac:cxnSpMkLst>
            <pc:docMk/>
            <pc:sldMk cId="3350268105" sldId="364"/>
            <ac:cxnSpMk id="17" creationId="{05564ED5-E63A-4447-E77E-C79F5FCFFA95}"/>
          </ac:cxnSpMkLst>
        </pc:cxnChg>
      </pc:sldChg>
    </pc:docChg>
  </pc:docChgLst>
  <pc:docChgLst>
    <pc:chgData name="Serena Miccolis" userId="S::serena@aiccon.it::e37a061a-8041-4eba-bb67-8d120b81e571" providerId="AD" clId="Web-{1A1F7C03-F815-F300-F959-2F7357DA0466}"/>
    <pc:docChg chg="modSld">
      <pc:chgData name="Serena Miccolis" userId="S::serena@aiccon.it::e37a061a-8041-4eba-bb67-8d120b81e571" providerId="AD" clId="Web-{1A1F7C03-F815-F300-F959-2F7357DA0466}" dt="2024-02-13T10:39:05.956" v="14" actId="20577"/>
      <pc:docMkLst>
        <pc:docMk/>
      </pc:docMkLst>
      <pc:sldChg chg="modSp">
        <pc:chgData name="Serena Miccolis" userId="S::serena@aiccon.it::e37a061a-8041-4eba-bb67-8d120b81e571" providerId="AD" clId="Web-{1A1F7C03-F815-F300-F959-2F7357DA0466}" dt="2024-02-13T10:39:05.956" v="14" actId="20577"/>
        <pc:sldMkLst>
          <pc:docMk/>
          <pc:sldMk cId="4066673651" sldId="1996274062"/>
        </pc:sldMkLst>
        <pc:spChg chg="mod">
          <ac:chgData name="Serena Miccolis" userId="S::serena@aiccon.it::e37a061a-8041-4eba-bb67-8d120b81e571" providerId="AD" clId="Web-{1A1F7C03-F815-F300-F959-2F7357DA0466}" dt="2024-02-13T10:39:05.956" v="14" actId="20577"/>
          <ac:spMkLst>
            <pc:docMk/>
            <pc:sldMk cId="4066673651" sldId="1996274062"/>
            <ac:spMk id="4" creationId="{8739DF1D-92B1-EBBF-AD90-85C5F1F2501A}"/>
          </ac:spMkLst>
        </pc:spChg>
      </pc:sldChg>
      <pc:sldChg chg="modSp">
        <pc:chgData name="Serena Miccolis" userId="S::serena@aiccon.it::e37a061a-8041-4eba-bb67-8d120b81e571" providerId="AD" clId="Web-{1A1F7C03-F815-F300-F959-2F7357DA0466}" dt="2024-02-13T10:37:46.032" v="1"/>
        <pc:sldMkLst>
          <pc:docMk/>
          <pc:sldMk cId="1846210933" sldId="1996274063"/>
        </pc:sldMkLst>
        <pc:graphicFrameChg chg="mod modGraphic">
          <ac:chgData name="Serena Miccolis" userId="S::serena@aiccon.it::e37a061a-8041-4eba-bb67-8d120b81e571" providerId="AD" clId="Web-{1A1F7C03-F815-F300-F959-2F7357DA0466}" dt="2024-02-13T10:37:46.032" v="1"/>
          <ac:graphicFrameMkLst>
            <pc:docMk/>
            <pc:sldMk cId="1846210933" sldId="1996274063"/>
            <ac:graphicFrameMk id="4" creationId="{2A6A852A-5D9B-A943-5290-441FF9BEA57F}"/>
          </ac:graphicFrameMkLst>
        </pc:graphicFrameChg>
      </pc:sldChg>
    </pc:docChg>
  </pc:docChgLst>
  <pc:docChgLst>
    <pc:chgData name="Elena Barison" userId="c6eec892-1384-4f6a-90d6-207eb7393948" providerId="ADAL" clId="{580711B6-399D-41FC-8A52-4C4BD5D6E3EC}"/>
    <pc:docChg chg="undo custSel addSld delSld modSld">
      <pc:chgData name="Elena Barison" userId="c6eec892-1384-4f6a-90d6-207eb7393948" providerId="ADAL" clId="{580711B6-399D-41FC-8A52-4C4BD5D6E3EC}" dt="2023-12-06T13:44:20.002" v="1077" actId="404"/>
      <pc:docMkLst>
        <pc:docMk/>
      </pc:docMkLst>
      <pc:sldChg chg="del">
        <pc:chgData name="Elena Barison" userId="c6eec892-1384-4f6a-90d6-207eb7393948" providerId="ADAL" clId="{580711B6-399D-41FC-8A52-4C4BD5D6E3EC}" dt="2023-12-06T13:21:58.502" v="0" actId="2696"/>
        <pc:sldMkLst>
          <pc:docMk/>
          <pc:sldMk cId="2665743174" sldId="310"/>
        </pc:sldMkLst>
      </pc:sldChg>
      <pc:sldChg chg="del">
        <pc:chgData name="Elena Barison" userId="c6eec892-1384-4f6a-90d6-207eb7393948" providerId="ADAL" clId="{580711B6-399D-41FC-8A52-4C4BD5D6E3EC}" dt="2023-12-06T13:22:00.823" v="1" actId="2696"/>
        <pc:sldMkLst>
          <pc:docMk/>
          <pc:sldMk cId="1847562270" sldId="311"/>
        </pc:sldMkLst>
      </pc:sldChg>
      <pc:sldChg chg="addSp delSp modSp mod delCm modCm">
        <pc:chgData name="Elena Barison" userId="c6eec892-1384-4f6a-90d6-207eb7393948" providerId="ADAL" clId="{580711B6-399D-41FC-8A52-4C4BD5D6E3EC}" dt="2023-12-06T13:27:36.291" v="255" actId="14100"/>
        <pc:sldMkLst>
          <pc:docMk/>
          <pc:sldMk cId="700875533" sldId="339"/>
        </pc:sldMkLst>
        <pc:graphicFrameChg chg="add mod modGraphic">
          <ac:chgData name="Elena Barison" userId="c6eec892-1384-4f6a-90d6-207eb7393948" providerId="ADAL" clId="{580711B6-399D-41FC-8A52-4C4BD5D6E3EC}" dt="2023-12-06T13:27:27.465" v="254" actId="1076"/>
          <ac:graphicFrameMkLst>
            <pc:docMk/>
            <pc:sldMk cId="700875533" sldId="339"/>
            <ac:graphicFrameMk id="3" creationId="{9ADEF97A-EC26-F3FA-4BEB-E85F0E8CDA40}"/>
          </ac:graphicFrameMkLst>
        </pc:graphicFrameChg>
        <pc:graphicFrameChg chg="add mod">
          <ac:chgData name="Elena Barison" userId="c6eec892-1384-4f6a-90d6-207eb7393948" providerId="ADAL" clId="{580711B6-399D-41FC-8A52-4C4BD5D6E3EC}" dt="2023-12-06T13:27:36.291" v="255" actId="14100"/>
          <ac:graphicFrameMkLst>
            <pc:docMk/>
            <pc:sldMk cId="700875533" sldId="339"/>
            <ac:graphicFrameMk id="4" creationId="{127BC881-E031-6461-0376-C13A0910A712}"/>
          </ac:graphicFrameMkLst>
        </pc:graphicFrameChg>
        <pc:picChg chg="del mod">
          <ac:chgData name="Elena Barison" userId="c6eec892-1384-4f6a-90d6-207eb7393948" providerId="ADAL" clId="{580711B6-399D-41FC-8A52-4C4BD5D6E3EC}" dt="2023-12-06T13:26:15.259" v="239" actId="478"/>
          <ac:picMkLst>
            <pc:docMk/>
            <pc:sldMk cId="700875533" sldId="339"/>
            <ac:picMk id="27" creationId="{23ED86C6-8C84-3EDD-1818-878CF9E8EE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lena Barison" userId="c6eec892-1384-4f6a-90d6-207eb7393948" providerId="ADAL" clId="{580711B6-399D-41FC-8A52-4C4BD5D6E3EC}" dt="2023-12-06T13:26:18.264" v="241"/>
              <pc2:cmMkLst xmlns:pc2="http://schemas.microsoft.com/office/powerpoint/2019/9/main/command">
                <pc:docMk/>
                <pc:sldMk cId="700875533" sldId="339"/>
                <pc2:cmMk id="{1FA1E53B-094D-4239-9472-9DC881F6A357}"/>
              </pc2:cmMkLst>
            </pc226:cmChg>
          </p:ext>
        </pc:extLst>
      </pc:sldChg>
      <pc:sldChg chg="modSp add mod">
        <pc:chgData name="Elena Barison" userId="c6eec892-1384-4f6a-90d6-207eb7393948" providerId="ADAL" clId="{580711B6-399D-41FC-8A52-4C4BD5D6E3EC}" dt="2023-12-06T13:44:20.002" v="1077" actId="404"/>
        <pc:sldMkLst>
          <pc:docMk/>
          <pc:sldMk cId="4177206859" sldId="340"/>
        </pc:sldMkLst>
        <pc:spChg chg="mod">
          <ac:chgData name="Elena Barison" userId="c6eec892-1384-4f6a-90d6-207eb7393948" providerId="ADAL" clId="{580711B6-399D-41FC-8A52-4C4BD5D6E3EC}" dt="2023-12-06T13:42:08.769" v="1066" actId="1076"/>
          <ac:spMkLst>
            <pc:docMk/>
            <pc:sldMk cId="4177206859" sldId="340"/>
            <ac:spMk id="2" creationId="{C40B0203-04AE-5306-1A84-4D4B9E629F5B}"/>
          </ac:spMkLst>
        </pc:spChg>
        <pc:spChg chg="mod">
          <ac:chgData name="Elena Barison" userId="c6eec892-1384-4f6a-90d6-207eb7393948" providerId="ADAL" clId="{580711B6-399D-41FC-8A52-4C4BD5D6E3EC}" dt="2023-12-06T13:44:20.002" v="1077" actId="404"/>
          <ac:spMkLst>
            <pc:docMk/>
            <pc:sldMk cId="4177206859" sldId="340"/>
            <ac:spMk id="3" creationId="{3852A4BB-44B7-AF25-D365-2612C62721B2}"/>
          </ac:spMkLst>
        </pc:spChg>
      </pc:sldChg>
    </pc:docChg>
  </pc:docChgLst>
  <pc:docChgLst>
    <pc:chgData name="Serena Miccolis" userId="S::serena@aiccon.it::e37a061a-8041-4eba-bb67-8d120b81e571" providerId="AD" clId="Web-{989D3307-6451-4A54-80F3-033CF66CF8C6}"/>
    <pc:docChg chg="addSld delSld modSld sldOrd modSection">
      <pc:chgData name="Serena Miccolis" userId="S::serena@aiccon.it::e37a061a-8041-4eba-bb67-8d120b81e571" providerId="AD" clId="Web-{989D3307-6451-4A54-80F3-033CF66CF8C6}" dt="2024-04-11T16:16:49.620" v="239"/>
      <pc:docMkLst>
        <pc:docMk/>
      </pc:docMkLst>
      <pc:sldChg chg="addSp modSp">
        <pc:chgData name="Serena Miccolis" userId="S::serena@aiccon.it::e37a061a-8041-4eba-bb67-8d120b81e571" providerId="AD" clId="Web-{989D3307-6451-4A54-80F3-033CF66CF8C6}" dt="2024-04-11T16:14:34.334" v="222" actId="20577"/>
        <pc:sldMkLst>
          <pc:docMk/>
          <pc:sldMk cId="3995039063" sldId="290"/>
        </pc:sldMkLst>
        <pc:spChg chg="add mod">
          <ac:chgData name="Serena Miccolis" userId="S::serena@aiccon.it::e37a061a-8041-4eba-bb67-8d120b81e571" providerId="AD" clId="Web-{989D3307-6451-4A54-80F3-033CF66CF8C6}" dt="2024-04-11T16:13:58.192" v="201" actId="1076"/>
          <ac:spMkLst>
            <pc:docMk/>
            <pc:sldMk cId="3995039063" sldId="290"/>
            <ac:spMk id="2" creationId="{582C4F51-8FA9-4B26-18CB-349777A7A19B}"/>
          </ac:spMkLst>
        </pc:spChg>
        <pc:spChg chg="add mod">
          <ac:chgData name="Serena Miccolis" userId="S::serena@aiccon.it::e37a061a-8041-4eba-bb67-8d120b81e571" providerId="AD" clId="Web-{989D3307-6451-4A54-80F3-033CF66CF8C6}" dt="2024-04-11T16:14:15.677" v="206"/>
          <ac:spMkLst>
            <pc:docMk/>
            <pc:sldMk cId="3995039063" sldId="290"/>
            <ac:spMk id="3" creationId="{AFC54843-71F0-99A0-0F77-C5A7FD6C0C74}"/>
          </ac:spMkLst>
        </pc:spChg>
        <pc:spChg chg="add mod">
          <ac:chgData name="Serena Miccolis" userId="S::serena@aiccon.it::e37a061a-8041-4eba-bb67-8d120b81e571" providerId="AD" clId="Web-{989D3307-6451-4A54-80F3-033CF66CF8C6}" dt="2024-04-11T16:14:34.334" v="222" actId="20577"/>
          <ac:spMkLst>
            <pc:docMk/>
            <pc:sldMk cId="3995039063" sldId="290"/>
            <ac:spMk id="4" creationId="{8C27BD4D-E908-C347-7A7E-38FD23183BC3}"/>
          </ac:spMkLst>
        </pc:spChg>
        <pc:spChg chg="mod">
          <ac:chgData name="Serena Miccolis" userId="S::serena@aiccon.it::e37a061a-8041-4eba-bb67-8d120b81e571" providerId="AD" clId="Web-{989D3307-6451-4A54-80F3-033CF66CF8C6}" dt="2024-04-11T16:08:35.085" v="94" actId="20577"/>
          <ac:spMkLst>
            <pc:docMk/>
            <pc:sldMk cId="3995039063" sldId="290"/>
            <ac:spMk id="8" creationId="{22CAF999-A4B7-B9B0-1F60-175D02314574}"/>
          </ac:spMkLst>
        </pc:spChg>
        <pc:spChg chg="mod">
          <ac:chgData name="Serena Miccolis" userId="S::serena@aiccon.it::e37a061a-8041-4eba-bb67-8d120b81e571" providerId="AD" clId="Web-{989D3307-6451-4A54-80F3-033CF66CF8C6}" dt="2024-04-11T16:13:50.707" v="200" actId="20577"/>
          <ac:spMkLst>
            <pc:docMk/>
            <pc:sldMk cId="3995039063" sldId="290"/>
            <ac:spMk id="11" creationId="{F9598FAB-6582-7E70-4D90-7F332226CB61}"/>
          </ac:spMkLst>
        </pc:spChg>
      </pc:sldChg>
      <pc:sldChg chg="modSp del">
        <pc:chgData name="Serena Miccolis" userId="S::serena@aiccon.it::e37a061a-8041-4eba-bb67-8d120b81e571" providerId="AD" clId="Web-{989D3307-6451-4A54-80F3-033CF66CF8C6}" dt="2024-04-11T16:16:49.620" v="239"/>
        <pc:sldMkLst>
          <pc:docMk/>
          <pc:sldMk cId="2661212552" sldId="390"/>
        </pc:sldMkLst>
        <pc:spChg chg="mod ord">
          <ac:chgData name="Serena Miccolis" userId="S::serena@aiccon.it::e37a061a-8041-4eba-bb67-8d120b81e571" providerId="AD" clId="Web-{989D3307-6451-4A54-80F3-033CF66CF8C6}" dt="2024-04-11T16:03:34.995" v="54"/>
          <ac:spMkLst>
            <pc:docMk/>
            <pc:sldMk cId="2661212552" sldId="390"/>
            <ac:spMk id="5" creationId="{4F97F9B4-2363-B28F-D95A-426E7EB40144}"/>
          </ac:spMkLst>
        </pc:spChg>
        <pc:graphicFrameChg chg="mod modGraphic">
          <ac:chgData name="Serena Miccolis" userId="S::serena@aiccon.it::e37a061a-8041-4eba-bb67-8d120b81e571" providerId="AD" clId="Web-{989D3307-6451-4A54-80F3-033CF66CF8C6}" dt="2024-04-11T16:16:25.604" v="237"/>
          <ac:graphicFrameMkLst>
            <pc:docMk/>
            <pc:sldMk cId="2661212552" sldId="390"/>
            <ac:graphicFrameMk id="9" creationId="{1DF72CE1-5499-7959-016F-7C4233D62587}"/>
          </ac:graphicFrameMkLst>
        </pc:graphicFrameChg>
      </pc:sldChg>
      <pc:sldChg chg="del">
        <pc:chgData name="Serena Miccolis" userId="S::serena@aiccon.it::e37a061a-8041-4eba-bb67-8d120b81e571" providerId="AD" clId="Web-{989D3307-6451-4A54-80F3-033CF66CF8C6}" dt="2024-04-11T16:14:47.694" v="224"/>
        <pc:sldMkLst>
          <pc:docMk/>
          <pc:sldMk cId="819936568" sldId="1996273856"/>
        </pc:sldMkLst>
      </pc:sldChg>
      <pc:sldChg chg="mod modShow">
        <pc:chgData name="Serena Miccolis" userId="S::serena@aiccon.it::e37a061a-8041-4eba-bb67-8d120b81e571" providerId="AD" clId="Web-{989D3307-6451-4A54-80F3-033CF66CF8C6}" dt="2024-04-11T16:01:04.520" v="0"/>
        <pc:sldMkLst>
          <pc:docMk/>
          <pc:sldMk cId="384583057" sldId="1996274053"/>
        </pc:sldMkLst>
      </pc:sldChg>
      <pc:sldChg chg="modSp ord">
        <pc:chgData name="Serena Miccolis" userId="S::serena@aiccon.it::e37a061a-8041-4eba-bb67-8d120b81e571" providerId="AD" clId="Web-{989D3307-6451-4A54-80F3-033CF66CF8C6}" dt="2024-04-11T16:15:55.727" v="236"/>
        <pc:sldMkLst>
          <pc:docMk/>
          <pc:sldMk cId="2797838727" sldId="1996274061"/>
        </pc:sldMkLst>
        <pc:spChg chg="mod">
          <ac:chgData name="Serena Miccolis" userId="S::serena@aiccon.it::e37a061a-8041-4eba-bb67-8d120b81e571" providerId="AD" clId="Web-{989D3307-6451-4A54-80F3-033CF66CF8C6}" dt="2024-04-11T16:01:20.052" v="4" actId="20577"/>
          <ac:spMkLst>
            <pc:docMk/>
            <pc:sldMk cId="2797838727" sldId="1996274061"/>
            <ac:spMk id="2" creationId="{10428942-6EB9-1A04-5C8D-2BCE4BB9C16C}"/>
          </ac:spMkLst>
        </pc:spChg>
        <pc:graphicFrameChg chg="modGraphic">
          <ac:chgData name="Serena Miccolis" userId="S::serena@aiccon.it::e37a061a-8041-4eba-bb67-8d120b81e571" providerId="AD" clId="Web-{989D3307-6451-4A54-80F3-033CF66CF8C6}" dt="2024-04-11T16:04:20.122" v="64" actId="20577"/>
          <ac:graphicFrameMkLst>
            <pc:docMk/>
            <pc:sldMk cId="2797838727" sldId="1996274061"/>
            <ac:graphicFrameMk id="3" creationId="{00D13A51-6902-3D78-9E28-2F8A9FFD67BE}"/>
          </ac:graphicFrameMkLst>
        </pc:graphicFrameChg>
      </pc:sldChg>
      <pc:sldChg chg="modSp">
        <pc:chgData name="Serena Miccolis" userId="S::serena@aiccon.it::e37a061a-8041-4eba-bb67-8d120b81e571" providerId="AD" clId="Web-{989D3307-6451-4A54-80F3-033CF66CF8C6}" dt="2024-04-11T16:06:29.158" v="73" actId="20577"/>
        <pc:sldMkLst>
          <pc:docMk/>
          <pc:sldMk cId="248723344" sldId="1996274070"/>
        </pc:sldMkLst>
        <pc:spChg chg="mod">
          <ac:chgData name="Serena Miccolis" userId="S::serena@aiccon.it::e37a061a-8041-4eba-bb67-8d120b81e571" providerId="AD" clId="Web-{989D3307-6451-4A54-80F3-033CF66CF8C6}" dt="2024-04-11T16:06:29.158" v="73" actId="20577"/>
          <ac:spMkLst>
            <pc:docMk/>
            <pc:sldMk cId="248723344" sldId="1996274070"/>
            <ac:spMk id="2" creationId="{C860DB4B-CE44-A455-B17F-6499786B8B6B}"/>
          </ac:spMkLst>
        </pc:spChg>
      </pc:sldChg>
      <pc:sldChg chg="ord">
        <pc:chgData name="Serena Miccolis" userId="S::serena@aiccon.it::e37a061a-8041-4eba-bb67-8d120b81e571" providerId="AD" clId="Web-{989D3307-6451-4A54-80F3-033CF66CF8C6}" dt="2024-04-11T16:06:06.329" v="65"/>
        <pc:sldMkLst>
          <pc:docMk/>
          <pc:sldMk cId="2835411381" sldId="1996274072"/>
        </pc:sldMkLst>
      </pc:sldChg>
      <pc:sldChg chg="delSp modSp del">
        <pc:chgData name="Serena Miccolis" userId="S::serena@aiccon.it::e37a061a-8041-4eba-bb67-8d120b81e571" providerId="AD" clId="Web-{989D3307-6451-4A54-80F3-033CF66CF8C6}" dt="2024-04-11T16:14:46.506" v="223"/>
        <pc:sldMkLst>
          <pc:docMk/>
          <pc:sldMk cId="1428237035" sldId="1996274075"/>
        </pc:sldMkLst>
        <pc:spChg chg="mod">
          <ac:chgData name="Serena Miccolis" userId="S::serena@aiccon.it::e37a061a-8041-4eba-bb67-8d120b81e571" providerId="AD" clId="Web-{989D3307-6451-4A54-80F3-033CF66CF8C6}" dt="2024-04-11T16:07:51.443" v="78" actId="1076"/>
          <ac:spMkLst>
            <pc:docMk/>
            <pc:sldMk cId="1428237035" sldId="1996274075"/>
            <ac:spMk id="4" creationId="{5D58DD1D-FF2C-CB48-533D-241AFE8C8318}"/>
          </ac:spMkLst>
        </pc:spChg>
        <pc:spChg chg="mod">
          <ac:chgData name="Serena Miccolis" userId="S::serena@aiccon.it::e37a061a-8041-4eba-bb67-8d120b81e571" providerId="AD" clId="Web-{989D3307-6451-4A54-80F3-033CF66CF8C6}" dt="2024-04-11T16:11:23.810" v="150" actId="20577"/>
          <ac:spMkLst>
            <pc:docMk/>
            <pc:sldMk cId="1428237035" sldId="1996274075"/>
            <ac:spMk id="8" creationId="{9EEADAB7-E68E-E9ED-802B-D4913DA6C561}"/>
          </ac:spMkLst>
        </pc:spChg>
        <pc:spChg chg="del mod">
          <ac:chgData name="Serena Miccolis" userId="S::serena@aiccon.it::e37a061a-8041-4eba-bb67-8d120b81e571" providerId="AD" clId="Web-{989D3307-6451-4A54-80F3-033CF66CF8C6}" dt="2024-04-11T16:13:23.925" v="190"/>
          <ac:spMkLst>
            <pc:docMk/>
            <pc:sldMk cId="1428237035" sldId="1996274075"/>
            <ac:spMk id="11" creationId="{8C27BD4D-E908-C347-7A7E-38FD23183BC3}"/>
          </ac:spMkLst>
        </pc:spChg>
      </pc:sldChg>
      <pc:sldChg chg="add del ord">
        <pc:chgData name="Serena Miccolis" userId="S::serena@aiccon.it::e37a061a-8041-4eba-bb67-8d120b81e571" providerId="AD" clId="Web-{989D3307-6451-4A54-80F3-033CF66CF8C6}" dt="2024-04-11T16:15:48.899" v="234"/>
        <pc:sldMkLst>
          <pc:docMk/>
          <pc:sldMk cId="3226197779" sldId="1996274082"/>
        </pc:sldMkLst>
      </pc:sldChg>
      <pc:sldChg chg="add del ord">
        <pc:chgData name="Serena Miccolis" userId="S::serena@aiccon.it::e37a061a-8041-4eba-bb67-8d120b81e571" providerId="AD" clId="Web-{989D3307-6451-4A54-80F3-033CF66CF8C6}" dt="2024-04-11T16:15:48.899" v="233"/>
        <pc:sldMkLst>
          <pc:docMk/>
          <pc:sldMk cId="816372991" sldId="1996274083"/>
        </pc:sldMkLst>
      </pc:sldChg>
      <pc:sldChg chg="add replId">
        <pc:chgData name="Serena Miccolis" userId="S::serena@aiccon.it::e37a061a-8041-4eba-bb67-8d120b81e571" providerId="AD" clId="Web-{989D3307-6451-4A54-80F3-033CF66CF8C6}" dt="2024-04-11T16:16:46.870" v="238"/>
        <pc:sldMkLst>
          <pc:docMk/>
          <pc:sldMk cId="1920942114" sldId="1996274084"/>
        </pc:sldMkLst>
      </pc:sldChg>
      <pc:sldMasterChg chg="addSldLayout delSldLayout">
        <pc:chgData name="Serena Miccolis" userId="S::serena@aiccon.it::e37a061a-8041-4eba-bb67-8d120b81e571" providerId="AD" clId="Web-{989D3307-6451-4A54-80F3-033CF66CF8C6}" dt="2024-04-11T16:15:37.195" v="230"/>
        <pc:sldMasterMkLst>
          <pc:docMk/>
          <pc:sldMasterMk cId="1823573569" sldId="2147483648"/>
        </pc:sldMasterMkLst>
        <pc:sldLayoutChg chg="add del">
          <pc:chgData name="Serena Miccolis" userId="S::serena@aiccon.it::e37a061a-8041-4eba-bb67-8d120b81e571" providerId="AD" clId="Web-{989D3307-6451-4A54-80F3-033CF66CF8C6}" dt="2024-04-11T16:15:37.195" v="230"/>
          <pc:sldLayoutMkLst>
            <pc:docMk/>
            <pc:sldMasterMk cId="1823573569" sldId="2147483648"/>
            <pc:sldLayoutMk cId="546170184" sldId="2147483650"/>
          </pc:sldLayoutMkLst>
        </pc:sldLayoutChg>
      </pc:sldMasterChg>
    </pc:docChg>
  </pc:docChgLst>
  <pc:docChgLst>
    <pc:chgData name="Serena Miccolis" userId="S::serena@aiccon.it::e37a061a-8041-4eba-bb67-8d120b81e571" providerId="AD" clId="Web-{EA11EA07-A1CE-5E4D-FDE8-06056590EDB1}"/>
    <pc:docChg chg="modSld">
      <pc:chgData name="Serena Miccolis" userId="S::serena@aiccon.it::e37a061a-8041-4eba-bb67-8d120b81e571" providerId="AD" clId="Web-{EA11EA07-A1CE-5E4D-FDE8-06056590EDB1}" dt="2023-12-06T16:45:36.213" v="177" actId="20577"/>
      <pc:docMkLst>
        <pc:docMk/>
      </pc:docMkLst>
      <pc:sldChg chg="modSp">
        <pc:chgData name="Serena Miccolis" userId="S::serena@aiccon.it::e37a061a-8041-4eba-bb67-8d120b81e571" providerId="AD" clId="Web-{EA11EA07-A1CE-5E4D-FDE8-06056590EDB1}" dt="2023-12-06T16:40:01.437" v="58" actId="20577"/>
        <pc:sldMkLst>
          <pc:docMk/>
          <pc:sldMk cId="175653876" sldId="326"/>
        </pc:sldMkLst>
        <pc:spChg chg="mod">
          <ac:chgData name="Serena Miccolis" userId="S::serena@aiccon.it::e37a061a-8041-4eba-bb67-8d120b81e571" providerId="AD" clId="Web-{EA11EA07-A1CE-5E4D-FDE8-06056590EDB1}" dt="2023-12-06T16:40:01.437" v="58" actId="20577"/>
          <ac:spMkLst>
            <pc:docMk/>
            <pc:sldMk cId="175653876" sldId="326"/>
            <ac:spMk id="3" creationId="{A509F7DC-E728-2F64-06E0-BECE69AB5B14}"/>
          </ac:spMkLst>
        </pc:spChg>
      </pc:sldChg>
      <pc:sldChg chg="modSp">
        <pc:chgData name="Serena Miccolis" userId="S::serena@aiccon.it::e37a061a-8041-4eba-bb67-8d120b81e571" providerId="AD" clId="Web-{EA11EA07-A1CE-5E4D-FDE8-06056590EDB1}" dt="2023-12-06T16:39:43.249" v="56" actId="20577"/>
        <pc:sldMkLst>
          <pc:docMk/>
          <pc:sldMk cId="2552544320" sldId="330"/>
        </pc:sldMkLst>
        <pc:spChg chg="mod">
          <ac:chgData name="Serena Miccolis" userId="S::serena@aiccon.it::e37a061a-8041-4eba-bb67-8d120b81e571" providerId="AD" clId="Web-{EA11EA07-A1CE-5E4D-FDE8-06056590EDB1}" dt="2023-12-06T16:39:43.249" v="56" actId="20577"/>
          <ac:spMkLst>
            <pc:docMk/>
            <pc:sldMk cId="2552544320" sldId="330"/>
            <ac:spMk id="3" creationId="{3852A4BB-44B7-AF25-D365-2612C62721B2}"/>
          </ac:spMkLst>
        </pc:spChg>
      </pc:sldChg>
      <pc:sldChg chg="modSp">
        <pc:chgData name="Serena Miccolis" userId="S::serena@aiccon.it::e37a061a-8041-4eba-bb67-8d120b81e571" providerId="AD" clId="Web-{EA11EA07-A1CE-5E4D-FDE8-06056590EDB1}" dt="2023-12-06T16:40:35.532" v="62" actId="20577"/>
        <pc:sldMkLst>
          <pc:docMk/>
          <pc:sldMk cId="1269683242" sldId="332"/>
        </pc:sldMkLst>
        <pc:spChg chg="mod">
          <ac:chgData name="Serena Miccolis" userId="S::serena@aiccon.it::e37a061a-8041-4eba-bb67-8d120b81e571" providerId="AD" clId="Web-{EA11EA07-A1CE-5E4D-FDE8-06056590EDB1}" dt="2023-12-06T16:40:35.532" v="62" actId="20577"/>
          <ac:spMkLst>
            <pc:docMk/>
            <pc:sldMk cId="1269683242" sldId="332"/>
            <ac:spMk id="3" creationId="{A509F7DC-E728-2F64-06E0-BECE69AB5B14}"/>
          </ac:spMkLst>
        </pc:spChg>
      </pc:sldChg>
      <pc:sldChg chg="addSp modSp">
        <pc:chgData name="Serena Miccolis" userId="S::serena@aiccon.it::e37a061a-8041-4eba-bb67-8d120b81e571" providerId="AD" clId="Web-{EA11EA07-A1CE-5E4D-FDE8-06056590EDB1}" dt="2023-12-06T16:44:11.179" v="136" actId="1076"/>
        <pc:sldMkLst>
          <pc:docMk/>
          <pc:sldMk cId="2872443026" sldId="336"/>
        </pc:sldMkLst>
        <pc:spChg chg="mod">
          <ac:chgData name="Serena Miccolis" userId="S::serena@aiccon.it::e37a061a-8041-4eba-bb67-8d120b81e571" providerId="AD" clId="Web-{EA11EA07-A1CE-5E4D-FDE8-06056590EDB1}" dt="2023-12-06T16:43:23.584" v="113" actId="20577"/>
          <ac:spMkLst>
            <pc:docMk/>
            <pc:sldMk cId="2872443026" sldId="336"/>
            <ac:spMk id="3" creationId="{A509F7DC-E728-2F64-06E0-BECE69AB5B14}"/>
          </ac:spMkLst>
        </pc:spChg>
        <pc:spChg chg="add mod">
          <ac:chgData name="Serena Miccolis" userId="S::serena@aiccon.it::e37a061a-8041-4eba-bb67-8d120b81e571" providerId="AD" clId="Web-{EA11EA07-A1CE-5E4D-FDE8-06056590EDB1}" dt="2023-12-06T16:44:11.179" v="136" actId="1076"/>
          <ac:spMkLst>
            <pc:docMk/>
            <pc:sldMk cId="2872443026" sldId="336"/>
            <ac:spMk id="4" creationId="{A352DC06-F0F8-0A6C-95DA-7996C408569F}"/>
          </ac:spMkLst>
        </pc:spChg>
      </pc:sldChg>
      <pc:sldChg chg="modSp">
        <pc:chgData name="Serena Miccolis" userId="S::serena@aiccon.it::e37a061a-8041-4eba-bb67-8d120b81e571" providerId="AD" clId="Web-{EA11EA07-A1CE-5E4D-FDE8-06056590EDB1}" dt="2023-12-06T16:45:12.384" v="157" actId="20577"/>
        <pc:sldMkLst>
          <pc:docMk/>
          <pc:sldMk cId="343394041" sldId="337"/>
        </pc:sldMkLst>
        <pc:spChg chg="mod">
          <ac:chgData name="Serena Miccolis" userId="S::serena@aiccon.it::e37a061a-8041-4eba-bb67-8d120b81e571" providerId="AD" clId="Web-{EA11EA07-A1CE-5E4D-FDE8-06056590EDB1}" dt="2023-12-06T16:45:12.384" v="157" actId="20577"/>
          <ac:spMkLst>
            <pc:docMk/>
            <pc:sldMk cId="343394041" sldId="337"/>
            <ac:spMk id="3" creationId="{A509F7DC-E728-2F64-06E0-BECE69AB5B14}"/>
          </ac:spMkLst>
        </pc:spChg>
      </pc:sldChg>
      <pc:sldChg chg="modSp">
        <pc:chgData name="Serena Miccolis" userId="S::serena@aiccon.it::e37a061a-8041-4eba-bb67-8d120b81e571" providerId="AD" clId="Web-{EA11EA07-A1CE-5E4D-FDE8-06056590EDB1}" dt="2023-12-06T16:45:36.213" v="177" actId="20577"/>
        <pc:sldMkLst>
          <pc:docMk/>
          <pc:sldMk cId="1608344237" sldId="338"/>
        </pc:sldMkLst>
        <pc:spChg chg="mod">
          <ac:chgData name="Serena Miccolis" userId="S::serena@aiccon.it::e37a061a-8041-4eba-bb67-8d120b81e571" providerId="AD" clId="Web-{EA11EA07-A1CE-5E4D-FDE8-06056590EDB1}" dt="2023-12-06T16:45:36.213" v="177" actId="20577"/>
          <ac:spMkLst>
            <pc:docMk/>
            <pc:sldMk cId="1608344237" sldId="338"/>
            <ac:spMk id="3" creationId="{A509F7DC-E728-2F64-06E0-BECE69AB5B14}"/>
          </ac:spMkLst>
        </pc:spChg>
      </pc:sldChg>
      <pc:sldChg chg="addCm">
        <pc:chgData name="Serena Miccolis" userId="S::serena@aiccon.it::e37a061a-8041-4eba-bb67-8d120b81e571" providerId="AD" clId="Web-{EA11EA07-A1CE-5E4D-FDE8-06056590EDB1}" dt="2023-12-06T10:59:39.736" v="0"/>
        <pc:sldMkLst>
          <pc:docMk/>
          <pc:sldMk cId="700875533" sldId="3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rena Miccolis" userId="S::serena@aiccon.it::e37a061a-8041-4eba-bb67-8d120b81e571" providerId="AD" clId="Web-{EA11EA07-A1CE-5E4D-FDE8-06056590EDB1}" dt="2023-12-06T10:59:39.736" v="0"/>
              <pc2:cmMkLst xmlns:pc2="http://schemas.microsoft.com/office/powerpoint/2019/9/main/command">
                <pc:docMk/>
                <pc:sldMk cId="700875533" sldId="339"/>
                <pc2:cmMk id="{1FA1E53B-094D-4239-9472-9DC881F6A357}"/>
              </pc2:cmMkLst>
            </pc226:cmChg>
          </p:ext>
        </pc:extLst>
      </pc:sldChg>
      <pc:sldChg chg="modSp">
        <pc:chgData name="Serena Miccolis" userId="S::serena@aiccon.it::e37a061a-8041-4eba-bb67-8d120b81e571" providerId="AD" clId="Web-{EA11EA07-A1CE-5E4D-FDE8-06056590EDB1}" dt="2023-12-06T16:39:04.951" v="22" actId="20577"/>
        <pc:sldMkLst>
          <pc:docMk/>
          <pc:sldMk cId="4177206859" sldId="340"/>
        </pc:sldMkLst>
        <pc:spChg chg="mod">
          <ac:chgData name="Serena Miccolis" userId="S::serena@aiccon.it::e37a061a-8041-4eba-bb67-8d120b81e571" providerId="AD" clId="Web-{EA11EA07-A1CE-5E4D-FDE8-06056590EDB1}" dt="2023-12-06T16:38:58.107" v="20" actId="20577"/>
          <ac:spMkLst>
            <pc:docMk/>
            <pc:sldMk cId="4177206859" sldId="340"/>
            <ac:spMk id="2" creationId="{C40B0203-04AE-5306-1A84-4D4B9E629F5B}"/>
          </ac:spMkLst>
        </pc:spChg>
        <pc:spChg chg="mod">
          <ac:chgData name="Serena Miccolis" userId="S::serena@aiccon.it::e37a061a-8041-4eba-bb67-8d120b81e571" providerId="AD" clId="Web-{EA11EA07-A1CE-5E4D-FDE8-06056590EDB1}" dt="2023-12-06T16:39:04.951" v="22" actId="20577"/>
          <ac:spMkLst>
            <pc:docMk/>
            <pc:sldMk cId="4177206859" sldId="340"/>
            <ac:spMk id="3" creationId="{3852A4BB-44B7-AF25-D365-2612C62721B2}"/>
          </ac:spMkLst>
        </pc:spChg>
      </pc:sldChg>
    </pc:docChg>
  </pc:docChgLst>
  <pc:docChgLst>
    <pc:chgData name="Elena Barison" userId="S::elena.barison@aiccon.it::c6eec892-1384-4f6a-90d6-207eb7393948" providerId="AD" clId="Web-{F1292704-4740-F7DD-350C-212AB502EE0E}"/>
    <pc:docChg chg="modSld">
      <pc:chgData name="Elena Barison" userId="S::elena.barison@aiccon.it::c6eec892-1384-4f6a-90d6-207eb7393948" providerId="AD" clId="Web-{F1292704-4740-F7DD-350C-212AB502EE0E}" dt="2024-02-05T10:33:34.855" v="122"/>
      <pc:docMkLst>
        <pc:docMk/>
      </pc:docMkLst>
      <pc:sldChg chg="modSp">
        <pc:chgData name="Elena Barison" userId="S::elena.barison@aiccon.it::c6eec892-1384-4f6a-90d6-207eb7393948" providerId="AD" clId="Web-{F1292704-4740-F7DD-350C-212AB502EE0E}" dt="2024-02-05T10:33:34.855" v="122"/>
        <pc:sldMkLst>
          <pc:docMk/>
          <pc:sldMk cId="2552544320" sldId="330"/>
        </pc:sldMkLst>
        <pc:spChg chg="mod">
          <ac:chgData name="Elena Barison" userId="S::elena.barison@aiccon.it::c6eec892-1384-4f6a-90d6-207eb7393948" providerId="AD" clId="Web-{F1292704-4740-F7DD-350C-212AB502EE0E}" dt="2024-02-05T10:33:26.558" v="121" actId="20577"/>
          <ac:spMkLst>
            <pc:docMk/>
            <pc:sldMk cId="2552544320" sldId="330"/>
            <ac:spMk id="2" creationId="{C40B0203-04AE-5306-1A84-4D4B9E629F5B}"/>
          </ac:spMkLst>
        </pc:spChg>
        <pc:spChg chg="mod">
          <ac:chgData name="Elena Barison" userId="S::elena.barison@aiccon.it::c6eec892-1384-4f6a-90d6-207eb7393948" providerId="AD" clId="Web-{F1292704-4740-F7DD-350C-212AB502EE0E}" dt="2024-02-05T10:33:34.855" v="122"/>
          <ac:spMkLst>
            <pc:docMk/>
            <pc:sldMk cId="2552544320" sldId="330"/>
            <ac:spMk id="3" creationId="{3852A4BB-44B7-AF25-D365-2612C62721B2}"/>
          </ac:spMkLst>
        </pc:spChg>
      </pc:sldChg>
    </pc:docChg>
  </pc:docChgLst>
  <pc:docChgLst>
    <pc:chgData name="Serena Miccolis" userId="S::serena@aiccon.it::e37a061a-8041-4eba-bb67-8d120b81e571" providerId="AD" clId="Web-{ABDEC872-6B0F-55CC-B70E-ADE7966CD395}"/>
    <pc:docChg chg="addSld delSld modSld modSection">
      <pc:chgData name="Serena Miccolis" userId="S::serena@aiccon.it::e37a061a-8041-4eba-bb67-8d120b81e571" providerId="AD" clId="Web-{ABDEC872-6B0F-55CC-B70E-ADE7966CD395}" dt="2024-02-14T10:10:12.877" v="49"/>
      <pc:docMkLst>
        <pc:docMk/>
      </pc:docMkLst>
      <pc:sldChg chg="addSp modSp">
        <pc:chgData name="Serena Miccolis" userId="S::serena@aiccon.it::e37a061a-8041-4eba-bb67-8d120b81e571" providerId="AD" clId="Web-{ABDEC872-6B0F-55CC-B70E-ADE7966CD395}" dt="2024-02-14T10:10:12.877" v="49"/>
        <pc:sldMkLst>
          <pc:docMk/>
          <pc:sldMk cId="2661212552" sldId="1996274069"/>
        </pc:sldMkLst>
        <pc:spChg chg="mod">
          <ac:chgData name="Serena Miccolis" userId="S::serena@aiccon.it::e37a061a-8041-4eba-bb67-8d120b81e571" providerId="AD" clId="Web-{ABDEC872-6B0F-55CC-B70E-ADE7966CD395}" dt="2024-02-14T10:10:02.314" v="48" actId="20577"/>
          <ac:spMkLst>
            <pc:docMk/>
            <pc:sldMk cId="2661212552" sldId="1996274069"/>
            <ac:spMk id="10" creationId="{9800436C-F484-6E5D-8303-BF21E940638F}"/>
          </ac:spMkLst>
        </pc:spChg>
        <pc:spChg chg="add mod">
          <ac:chgData name="Serena Miccolis" userId="S::serena@aiccon.it::e37a061a-8041-4eba-bb67-8d120b81e571" providerId="AD" clId="Web-{ABDEC872-6B0F-55CC-B70E-ADE7966CD395}" dt="2024-02-14T10:07:49.810" v="8"/>
          <ac:spMkLst>
            <pc:docMk/>
            <pc:sldMk cId="2661212552" sldId="1996274069"/>
            <ac:spMk id="25" creationId="{A49DAC7D-B557-6456-E88F-44AD82F50F18}"/>
          </ac:spMkLst>
        </pc:spChg>
        <pc:picChg chg="ord">
          <ac:chgData name="Serena Miccolis" userId="S::serena@aiccon.it::e37a061a-8041-4eba-bb67-8d120b81e571" providerId="AD" clId="Web-{ABDEC872-6B0F-55CC-B70E-ADE7966CD395}" dt="2024-02-14T10:10:12.877" v="49"/>
          <ac:picMkLst>
            <pc:docMk/>
            <pc:sldMk cId="2661212552" sldId="1996274069"/>
            <ac:picMk id="2" creationId="{8A6FB5EF-2D0B-CC9E-8E74-CE875E75656A}"/>
          </ac:picMkLst>
        </pc:picChg>
      </pc:sldChg>
      <pc:sldChg chg="add del replId">
        <pc:chgData name="Serena Miccolis" userId="S::serena@aiccon.it::e37a061a-8041-4eba-bb67-8d120b81e571" providerId="AD" clId="Web-{ABDEC872-6B0F-55CC-B70E-ADE7966CD395}" dt="2024-02-14T10:06:34.120" v="1"/>
        <pc:sldMkLst>
          <pc:docMk/>
          <pc:sldMk cId="3441981483" sldId="1996274079"/>
        </pc:sldMkLst>
      </pc:sldChg>
    </pc:docChg>
  </pc:docChgLst>
  <pc:docChgLst>
    <pc:chgData name="Elena Barison" userId="S::elena.barison@aiccon.it::c6eec892-1384-4f6a-90d6-207eb7393948" providerId="AD" clId="Web-{57335DB8-43C9-63C9-94CD-F786413A9272}"/>
    <pc:docChg chg="modSld">
      <pc:chgData name="Elena Barison" userId="S::elena.barison@aiccon.it::c6eec892-1384-4f6a-90d6-207eb7393948" providerId="AD" clId="Web-{57335DB8-43C9-63C9-94CD-F786413A9272}" dt="2024-04-11T14:13:06.464" v="6"/>
      <pc:docMkLst>
        <pc:docMk/>
      </pc:docMkLst>
      <pc:sldChg chg="addCm delCm">
        <pc:chgData name="Elena Barison" userId="S::elena.barison@aiccon.it::c6eec892-1384-4f6a-90d6-207eb7393948" providerId="AD" clId="Web-{57335DB8-43C9-63C9-94CD-F786413A9272}" dt="2024-04-11T14:13:06.464" v="6"/>
        <pc:sldMkLst>
          <pc:docMk/>
          <pc:sldMk cId="819936568" sldId="19962738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lena Barison" userId="S::elena.barison@aiccon.it::c6eec892-1384-4f6a-90d6-207eb7393948" providerId="AD" clId="Web-{57335DB8-43C9-63C9-94CD-F786413A9272}" dt="2024-04-11T14:13:06.464" v="6"/>
              <pc2:cmMkLst xmlns:pc2="http://schemas.microsoft.com/office/powerpoint/2019/9/main/command">
                <pc:docMk/>
                <pc:sldMk cId="819936568" sldId="1996273856"/>
                <pc2:cmMk id="{57C987AF-2B5A-4E5D-97E5-31B7A7CB31BF}"/>
              </pc2:cmMkLst>
            </pc226:cmChg>
          </p:ext>
        </pc:extLst>
      </pc:sldChg>
      <pc:sldChg chg="modSp">
        <pc:chgData name="Elena Barison" userId="S::elena.barison@aiccon.it::c6eec892-1384-4f6a-90d6-207eb7393948" providerId="AD" clId="Web-{57335DB8-43C9-63C9-94CD-F786413A9272}" dt="2024-04-11T14:11:55.539" v="5" actId="20577"/>
        <pc:sldMkLst>
          <pc:docMk/>
          <pc:sldMk cId="1428237035" sldId="1996274075"/>
        </pc:sldMkLst>
        <pc:spChg chg="mod">
          <ac:chgData name="Elena Barison" userId="S::elena.barison@aiccon.it::c6eec892-1384-4f6a-90d6-207eb7393948" providerId="AD" clId="Web-{57335DB8-43C9-63C9-94CD-F786413A9272}" dt="2024-04-11T14:11:55.539" v="5" actId="20577"/>
          <ac:spMkLst>
            <pc:docMk/>
            <pc:sldMk cId="1428237035" sldId="1996274075"/>
            <ac:spMk id="11" creationId="{8C27BD4D-E908-C347-7A7E-38FD23183BC3}"/>
          </ac:spMkLst>
        </pc:spChg>
      </pc:sldChg>
    </pc:docChg>
  </pc:docChgLst>
  <pc:docChgLst>
    <pc:chgData name="Elena Barison" userId="S::elena.barison@aiccon.it::c6eec892-1384-4f6a-90d6-207eb7393948" providerId="AD" clId="Web-{8ACC7F03-070A-30B2-4890-1AAC9ACCC86F}"/>
    <pc:docChg chg="mod addSld delSld modSld sldOrd">
      <pc:chgData name="Elena Barison" userId="S::elena.barison@aiccon.it::c6eec892-1384-4f6a-90d6-207eb7393948" providerId="AD" clId="Web-{8ACC7F03-070A-30B2-4890-1AAC9ACCC86F}" dt="2024-02-13T10:57:55.768" v="108" actId="20577"/>
      <pc:docMkLst>
        <pc:docMk/>
      </pc:docMkLst>
      <pc:sldChg chg="modSp mod modShow">
        <pc:chgData name="Elena Barison" userId="S::elena.barison@aiccon.it::c6eec892-1384-4f6a-90d6-207eb7393948" providerId="AD" clId="Web-{8ACC7F03-070A-30B2-4890-1AAC9ACCC86F}" dt="2024-02-13T10:35:44.630" v="75"/>
        <pc:sldMkLst>
          <pc:docMk/>
          <pc:sldMk cId="3693080574" sldId="1996274050"/>
        </pc:sldMkLst>
        <pc:spChg chg="mod">
          <ac:chgData name="Elena Barison" userId="S::elena.barison@aiccon.it::c6eec892-1384-4f6a-90d6-207eb7393948" providerId="AD" clId="Web-{8ACC7F03-070A-30B2-4890-1AAC9ACCC86F}" dt="2024-02-13T10:21:31.055" v="20" actId="1076"/>
          <ac:spMkLst>
            <pc:docMk/>
            <pc:sldMk cId="3693080574" sldId="1996274050"/>
            <ac:spMk id="6" creationId="{EFB22EE9-9961-BFE4-FA95-1B76EB5AFD3D}"/>
          </ac:spMkLst>
        </pc:spChg>
      </pc:sldChg>
      <pc:sldChg chg="mod modShow">
        <pc:chgData name="Elena Barison" userId="S::elena.barison@aiccon.it::c6eec892-1384-4f6a-90d6-207eb7393948" providerId="AD" clId="Web-{8ACC7F03-070A-30B2-4890-1AAC9ACCC86F}" dt="2024-02-13T10:35:44.552" v="74"/>
        <pc:sldMkLst>
          <pc:docMk/>
          <pc:sldMk cId="3024925363" sldId="1996274051"/>
        </pc:sldMkLst>
      </pc:sldChg>
      <pc:sldChg chg="mod modShow">
        <pc:chgData name="Elena Barison" userId="S::elena.barison@aiccon.it::c6eec892-1384-4f6a-90d6-207eb7393948" providerId="AD" clId="Web-{8ACC7F03-070A-30B2-4890-1AAC9ACCC86F}" dt="2024-02-13T10:35:44.286" v="72"/>
        <pc:sldMkLst>
          <pc:docMk/>
          <pc:sldMk cId="1054528115" sldId="1996274052"/>
        </pc:sldMkLst>
      </pc:sldChg>
      <pc:sldChg chg="modSp ord addCm modCm">
        <pc:chgData name="Elena Barison" userId="S::elena.barison@aiccon.it::c6eec892-1384-4f6a-90d6-207eb7393948" providerId="AD" clId="Web-{8ACC7F03-070A-30B2-4890-1AAC9ACCC86F}" dt="2024-02-13T10:57:55.768" v="108" actId="20577"/>
        <pc:sldMkLst>
          <pc:docMk/>
          <pc:sldMk cId="384583057" sldId="1996274053"/>
        </pc:sldMkLst>
        <pc:graphicFrameChg chg="modGraphic">
          <ac:chgData name="Elena Barison" userId="S::elena.barison@aiccon.it::c6eec892-1384-4f6a-90d6-207eb7393948" providerId="AD" clId="Web-{8ACC7F03-070A-30B2-4890-1AAC9ACCC86F}" dt="2024-02-13T10:57:55.768" v="108" actId="20577"/>
          <ac:graphicFrameMkLst>
            <pc:docMk/>
            <pc:sldMk cId="384583057" sldId="1996274053"/>
            <ac:graphicFrameMk id="2" creationId="{C66D950D-B75B-B2FD-76C2-858372BA7941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ena Barison" userId="S::elena.barison@aiccon.it::c6eec892-1384-4f6a-90d6-207eb7393948" providerId="AD" clId="Web-{8ACC7F03-070A-30B2-4890-1AAC9ACCC86F}" dt="2024-02-13T10:37:14.323" v="77"/>
              <pc2:cmMkLst xmlns:pc2="http://schemas.microsoft.com/office/powerpoint/2019/9/main/command">
                <pc:docMk/>
                <pc:sldMk cId="384583057" sldId="1996274053"/>
                <pc2:cmMk id="{3A3AC8F0-76E0-42DA-85A1-017297E576FE}"/>
              </pc2:cmMkLst>
              <pc226:cmRplyChg chg="add">
                <pc226:chgData name="Elena Barison" userId="S::elena.barison@aiccon.it::c6eec892-1384-4f6a-90d6-207eb7393948" providerId="AD" clId="Web-{8ACC7F03-070A-30B2-4890-1AAC9ACCC86F}" dt="2024-02-13T10:36:56.635" v="76"/>
                <pc2:cmRplyMkLst xmlns:pc2="http://schemas.microsoft.com/office/powerpoint/2019/9/main/command">
                  <pc:docMk/>
                  <pc:sldMk cId="384583057" sldId="1996274053"/>
                  <pc2:cmMk id="{3A3AC8F0-76E0-42DA-85A1-017297E576FE}"/>
                  <pc2:cmRplyMk id="{43874C9B-E179-4318-8F3C-22F4646F8F3F}"/>
                </pc2:cmRplyMkLst>
              </pc226:cmRplyChg>
              <pc226:cmRplyChg chg="add">
                <pc226:chgData name="Elena Barison" userId="S::elena.barison@aiccon.it::c6eec892-1384-4f6a-90d6-207eb7393948" providerId="AD" clId="Web-{8ACC7F03-070A-30B2-4890-1AAC9ACCC86F}" dt="2024-02-13T10:37:14.323" v="77"/>
                <pc2:cmRplyMkLst xmlns:pc2="http://schemas.microsoft.com/office/powerpoint/2019/9/main/command">
                  <pc:docMk/>
                  <pc:sldMk cId="384583057" sldId="1996274053"/>
                  <pc2:cmMk id="{3A3AC8F0-76E0-42DA-85A1-017297E576FE}"/>
                  <pc2:cmRplyMk id="{5901C1DA-69A0-4EFC-A50D-50DB232B9995}"/>
                </pc2:cmRplyMkLst>
              </pc226:cmRplyChg>
              <pc226:cmRplyChg chg="add">
                <pc226:chgData name="Elena Barison" userId="S::elena.barison@aiccon.it::c6eec892-1384-4f6a-90d6-207eb7393948" providerId="AD" clId="Web-{8ACC7F03-070A-30B2-4890-1AAC9ACCC86F}" dt="2024-02-13T10:35:31.191" v="70"/>
                <pc2:cmRplyMkLst xmlns:pc2="http://schemas.microsoft.com/office/powerpoint/2019/9/main/command">
                  <pc:docMk/>
                  <pc:sldMk cId="384583057" sldId="1996274053"/>
                  <pc2:cmMk id="{3A3AC8F0-76E0-42DA-85A1-017297E576FE}"/>
                  <pc2:cmRplyMk id="{671BA9F5-E8F7-4418-A5DA-7A8F81E8EA4D}"/>
                </pc2:cmRplyMkLst>
              </pc226:cmRplyChg>
            </pc226:cmChg>
          </p:ext>
        </pc:extLst>
      </pc:sldChg>
      <pc:sldChg chg="mod modShow">
        <pc:chgData name="Elena Barison" userId="S::elena.barison@aiccon.it::c6eec892-1384-4f6a-90d6-207eb7393948" providerId="AD" clId="Web-{8ACC7F03-070A-30B2-4890-1AAC9ACCC86F}" dt="2024-02-13T10:35:44.411" v="73"/>
        <pc:sldMkLst>
          <pc:docMk/>
          <pc:sldMk cId="2627460530" sldId="1996274056"/>
        </pc:sldMkLst>
      </pc:sldChg>
      <pc:sldChg chg="modSp mod modShow">
        <pc:chgData name="Elena Barison" userId="S::elena.barison@aiccon.it::c6eec892-1384-4f6a-90d6-207eb7393948" providerId="AD" clId="Web-{8ACC7F03-070A-30B2-4890-1AAC9ACCC86F}" dt="2024-02-13T10:35:44.192" v="71"/>
        <pc:sldMkLst>
          <pc:docMk/>
          <pc:sldMk cId="292428872" sldId="1996274059"/>
        </pc:sldMkLst>
        <pc:spChg chg="mod">
          <ac:chgData name="Elena Barison" userId="S::elena.barison@aiccon.it::c6eec892-1384-4f6a-90d6-207eb7393948" providerId="AD" clId="Web-{8ACC7F03-070A-30B2-4890-1AAC9ACCC86F}" dt="2024-02-13T10:25:20.727" v="22" actId="1076"/>
          <ac:spMkLst>
            <pc:docMk/>
            <pc:sldMk cId="292428872" sldId="1996274059"/>
            <ac:spMk id="6" creationId="{8E266EE6-C11D-7B86-FCE5-FF8605496D29}"/>
          </ac:spMkLst>
        </pc:spChg>
      </pc:sldChg>
      <pc:sldChg chg="modSp addCm">
        <pc:chgData name="Elena Barison" userId="S::elena.barison@aiccon.it::c6eec892-1384-4f6a-90d6-207eb7393948" providerId="AD" clId="Web-{8ACC7F03-070A-30B2-4890-1AAC9ACCC86F}" dt="2024-02-13T10:48:46.480" v="80" actId="1076"/>
        <pc:sldMkLst>
          <pc:docMk/>
          <pc:sldMk cId="4066673651" sldId="1996274062"/>
        </pc:sldMkLst>
        <pc:spChg chg="mod">
          <ac:chgData name="Elena Barison" userId="S::elena.barison@aiccon.it::c6eec892-1384-4f6a-90d6-207eb7393948" providerId="AD" clId="Web-{8ACC7F03-070A-30B2-4890-1AAC9ACCC86F}" dt="2024-02-13T10:48:46.480" v="80" actId="1076"/>
          <ac:spMkLst>
            <pc:docMk/>
            <pc:sldMk cId="4066673651" sldId="1996274062"/>
            <ac:spMk id="6" creationId="{EFABDB9B-2BD3-1CC3-BA76-47D853BDBC12}"/>
          </ac:spMkLst>
        </pc:spChg>
        <pc:graphicFrameChg chg="modGraphic">
          <ac:chgData name="Elena Barison" userId="S::elena.barison@aiccon.it::c6eec892-1384-4f6a-90d6-207eb7393948" providerId="AD" clId="Web-{8ACC7F03-070A-30B2-4890-1AAC9ACCC86F}" dt="2024-02-13T10:17:41.571" v="19" actId="20577"/>
          <ac:graphicFrameMkLst>
            <pc:docMk/>
            <pc:sldMk cId="4066673651" sldId="1996274062"/>
            <ac:graphicFrameMk id="5" creationId="{EBD83652-3131-D267-148B-C14E3A44A2A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ena Barison" userId="S::elena.barison@aiccon.it::c6eec892-1384-4f6a-90d6-207eb7393948" providerId="AD" clId="Web-{8ACC7F03-070A-30B2-4890-1AAC9ACCC86F}" dt="2024-02-13T10:40:24.993" v="78"/>
              <pc2:cmMkLst xmlns:pc2="http://schemas.microsoft.com/office/powerpoint/2019/9/main/command">
                <pc:docMk/>
                <pc:sldMk cId="4066673651" sldId="1996274062"/>
                <pc2:cmMk id="{1226B3FB-15BC-4943-A7B9-F6EB98079879}"/>
              </pc2:cmMkLst>
            </pc226:cmChg>
          </p:ext>
        </pc:extLst>
      </pc:sldChg>
      <pc:sldChg chg="modSp">
        <pc:chgData name="Elena Barison" userId="S::elena.barison@aiccon.it::c6eec892-1384-4f6a-90d6-207eb7393948" providerId="AD" clId="Web-{8ACC7F03-070A-30B2-4890-1AAC9ACCC86F}" dt="2024-02-13T10:54:45.630" v="91"/>
        <pc:sldMkLst>
          <pc:docMk/>
          <pc:sldMk cId="1846210933" sldId="1996274063"/>
        </pc:sldMkLst>
        <pc:graphicFrameChg chg="modGraphic">
          <ac:chgData name="Elena Barison" userId="S::elena.barison@aiccon.it::c6eec892-1384-4f6a-90d6-207eb7393948" providerId="AD" clId="Web-{8ACC7F03-070A-30B2-4890-1AAC9ACCC86F}" dt="2024-02-13T10:54:45.630" v="91"/>
          <ac:graphicFrameMkLst>
            <pc:docMk/>
            <pc:sldMk cId="1846210933" sldId="1996274063"/>
            <ac:graphicFrameMk id="4" creationId="{2A6A852A-5D9B-A943-5290-441FF9BEA57F}"/>
          </ac:graphicFrameMkLst>
        </pc:graphicFrameChg>
      </pc:sldChg>
      <pc:sldChg chg="modSp">
        <pc:chgData name="Elena Barison" userId="S::elena.barison@aiccon.it::c6eec892-1384-4f6a-90d6-207eb7393948" providerId="AD" clId="Web-{8ACC7F03-070A-30B2-4890-1AAC9ACCC86F}" dt="2024-02-13T10:54:14.909" v="90"/>
        <pc:sldMkLst>
          <pc:docMk/>
          <pc:sldMk cId="4230761812" sldId="1996274064"/>
        </pc:sldMkLst>
        <pc:graphicFrameChg chg="mod modGraphic">
          <ac:chgData name="Elena Barison" userId="S::elena.barison@aiccon.it::c6eec892-1384-4f6a-90d6-207eb7393948" providerId="AD" clId="Web-{8ACC7F03-070A-30B2-4890-1AAC9ACCC86F}" dt="2024-02-13T10:54:14.909" v="90"/>
          <ac:graphicFrameMkLst>
            <pc:docMk/>
            <pc:sldMk cId="4230761812" sldId="1996274064"/>
            <ac:graphicFrameMk id="2" creationId="{958998A1-18C7-8023-94BE-8B352CE975FB}"/>
          </ac:graphicFrameMkLst>
        </pc:graphicFrameChg>
      </pc:sldChg>
      <pc:sldChg chg="new del">
        <pc:chgData name="Elena Barison" userId="S::elena.barison@aiccon.it::c6eec892-1384-4f6a-90d6-207eb7393948" providerId="AD" clId="Web-{8ACC7F03-070A-30B2-4890-1AAC9ACCC86F}" dt="2024-02-13T10:26:31.185" v="24"/>
        <pc:sldMkLst>
          <pc:docMk/>
          <pc:sldMk cId="798291412" sldId="1996274068"/>
        </pc:sldMkLst>
      </pc:sldChg>
      <pc:sldChg chg="modSp new del ord">
        <pc:chgData name="Elena Barison" userId="S::elena.barison@aiccon.it::c6eec892-1384-4f6a-90d6-207eb7393948" providerId="AD" clId="Web-{8ACC7F03-070A-30B2-4890-1AAC9ACCC86F}" dt="2024-02-13T10:31:49.613" v="66"/>
        <pc:sldMkLst>
          <pc:docMk/>
          <pc:sldMk cId="1462195097" sldId="1996274068"/>
        </pc:sldMkLst>
        <pc:spChg chg="mod">
          <ac:chgData name="Elena Barison" userId="S::elena.barison@aiccon.it::c6eec892-1384-4f6a-90d6-207eb7393948" providerId="AD" clId="Web-{8ACC7F03-070A-30B2-4890-1AAC9ACCC86F}" dt="2024-02-13T10:26:44.186" v="36" actId="20577"/>
          <ac:spMkLst>
            <pc:docMk/>
            <pc:sldMk cId="1462195097" sldId="1996274068"/>
            <ac:spMk id="2" creationId="{C24EF4E5-25F1-A1D1-6D6D-6A075F3BD0BB}"/>
          </ac:spMkLst>
        </pc:spChg>
      </pc:sldChg>
      <pc:sldChg chg="addSp delSp modSp add ord replId addCm modCm">
        <pc:chgData name="Elena Barison" userId="S::elena.barison@aiccon.it::c6eec892-1384-4f6a-90d6-207eb7393948" providerId="AD" clId="Web-{8ACC7F03-070A-30B2-4890-1AAC9ACCC86F}" dt="2024-02-13T10:30:43.812" v="65" actId="20577"/>
        <pc:sldMkLst>
          <pc:docMk/>
          <pc:sldMk cId="2661212552" sldId="1996274069"/>
        </pc:sldMkLst>
        <pc:spChg chg="mod">
          <ac:chgData name="Elena Barison" userId="S::elena.barison@aiccon.it::c6eec892-1384-4f6a-90d6-207eb7393948" providerId="AD" clId="Web-{8ACC7F03-070A-30B2-4890-1AAC9ACCC86F}" dt="2024-02-13T10:30:43.812" v="65" actId="20577"/>
          <ac:spMkLst>
            <pc:docMk/>
            <pc:sldMk cId="2661212552" sldId="1996274069"/>
            <ac:spMk id="3" creationId="{D4375041-AAF5-5444-1BE2-C84CE7D3C4A5}"/>
          </ac:spMkLst>
        </pc:spChg>
        <pc:graphicFrameChg chg="add del">
          <ac:chgData name="Elena Barison" userId="S::elena.barison@aiccon.it::c6eec892-1384-4f6a-90d6-207eb7393948" providerId="AD" clId="Web-{8ACC7F03-070A-30B2-4890-1AAC9ACCC86F}" dt="2024-02-13T10:28:41.585" v="41"/>
          <ac:graphicFrameMkLst>
            <pc:docMk/>
            <pc:sldMk cId="2661212552" sldId="1996274069"/>
            <ac:graphicFrameMk id="9" creationId="{1DF72CE1-5499-7959-016F-7C4233D6258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lena Barison" userId="S::elena.barison@aiccon.it::c6eec892-1384-4f6a-90d6-207eb7393948" providerId="AD" clId="Web-{8ACC7F03-070A-30B2-4890-1AAC9ACCC86F}" dt="2024-02-13T10:30:08.028" v="45"/>
              <pc2:cmMkLst xmlns:pc2="http://schemas.microsoft.com/office/powerpoint/2019/9/main/command">
                <pc:docMk/>
                <pc:sldMk cId="2661212552" sldId="1996274069"/>
                <pc2:cmMk id="{DEA137AF-464A-4C61-B44D-E9DE1C73CCA2}"/>
              </pc2:cmMkLst>
              <pc226:cmRplyChg chg="add">
                <pc226:chgData name="Elena Barison" userId="S::elena.barison@aiccon.it::c6eec892-1384-4f6a-90d6-207eb7393948" providerId="AD" clId="Web-{8ACC7F03-070A-30B2-4890-1AAC9ACCC86F}" dt="2024-02-13T10:30:08.028" v="45"/>
                <pc2:cmRplyMkLst xmlns:pc2="http://schemas.microsoft.com/office/powerpoint/2019/9/main/command">
                  <pc:docMk/>
                  <pc:sldMk cId="2661212552" sldId="1996274069"/>
                  <pc2:cmMk id="{DEA137AF-464A-4C61-B44D-E9DE1C73CCA2}"/>
                  <pc2:cmRplyMk id="{62AA5EA4-C495-4A15-AFC0-44FAD5899CA9}"/>
                </pc2:cmRplyMkLst>
              </pc226:cmRplyChg>
            </pc226:cmChg>
          </p:ext>
        </pc:extLst>
      </pc:sldChg>
    </pc:docChg>
  </pc:docChgLst>
  <pc:docChgLst>
    <pc:chgData name="Elena Barison" userId="S::elena.barison@aiccon.it::c6eec892-1384-4f6a-90d6-207eb7393948" providerId="AD" clId="Web-{1B0128A0-9585-EB46-0314-E47F2C257532}"/>
    <pc:docChg chg="modSld">
      <pc:chgData name="Elena Barison" userId="S::elena.barison@aiccon.it::c6eec892-1384-4f6a-90d6-207eb7393948" providerId="AD" clId="Web-{1B0128A0-9585-EB46-0314-E47F2C257532}" dt="2023-12-06T14:44:09.448" v="323" actId="20577"/>
      <pc:docMkLst>
        <pc:docMk/>
      </pc:docMkLst>
      <pc:sldChg chg="modSp">
        <pc:chgData name="Elena Barison" userId="S::elena.barison@aiccon.it::c6eec892-1384-4f6a-90d6-207eb7393948" providerId="AD" clId="Web-{1B0128A0-9585-EB46-0314-E47F2C257532}" dt="2023-12-06T14:43:50.041" v="321" actId="14100"/>
        <pc:sldMkLst>
          <pc:docMk/>
          <pc:sldMk cId="1269683242" sldId="332"/>
        </pc:sldMkLst>
        <pc:spChg chg="mod">
          <ac:chgData name="Elena Barison" userId="S::elena.barison@aiccon.it::c6eec892-1384-4f6a-90d6-207eb7393948" providerId="AD" clId="Web-{1B0128A0-9585-EB46-0314-E47F2C257532}" dt="2023-12-06T14:43:34.712" v="312" actId="1076"/>
          <ac:spMkLst>
            <pc:docMk/>
            <pc:sldMk cId="1269683242" sldId="332"/>
            <ac:spMk id="2" creationId="{493E6A37-3031-C02A-8050-8E5473016F8B}"/>
          </ac:spMkLst>
        </pc:spChg>
        <pc:spChg chg="mod">
          <ac:chgData name="Elena Barison" userId="S::elena.barison@aiccon.it::c6eec892-1384-4f6a-90d6-207eb7393948" providerId="AD" clId="Web-{1B0128A0-9585-EB46-0314-E47F2C257532}" dt="2023-12-06T14:43:45.572" v="319" actId="14100"/>
          <ac:spMkLst>
            <pc:docMk/>
            <pc:sldMk cId="1269683242" sldId="332"/>
            <ac:spMk id="3" creationId="{A509F7DC-E728-2F64-06E0-BECE69AB5B14}"/>
          </ac:spMkLst>
        </pc:spChg>
        <pc:spChg chg="mod">
          <ac:chgData name="Elena Barison" userId="S::elena.barison@aiccon.it::c6eec892-1384-4f6a-90d6-207eb7393948" providerId="AD" clId="Web-{1B0128A0-9585-EB46-0314-E47F2C257532}" dt="2023-12-06T14:43:50.041" v="321" actId="14100"/>
          <ac:spMkLst>
            <pc:docMk/>
            <pc:sldMk cId="1269683242" sldId="332"/>
            <ac:spMk id="6" creationId="{B94CC967-8CF5-5D58-54D1-F7701414AC88}"/>
          </ac:spMkLst>
        </pc:spChg>
      </pc:sldChg>
      <pc:sldChg chg="modSp">
        <pc:chgData name="Elena Barison" userId="S::elena.barison@aiccon.it::c6eec892-1384-4f6a-90d6-207eb7393948" providerId="AD" clId="Web-{1B0128A0-9585-EB46-0314-E47F2C257532}" dt="2023-12-06T14:44:09.448" v="323" actId="20577"/>
        <pc:sldMkLst>
          <pc:docMk/>
          <pc:sldMk cId="1651906481" sldId="334"/>
        </pc:sldMkLst>
        <pc:spChg chg="mod">
          <ac:chgData name="Elena Barison" userId="S::elena.barison@aiccon.it::c6eec892-1384-4f6a-90d6-207eb7393948" providerId="AD" clId="Web-{1B0128A0-9585-EB46-0314-E47F2C257532}" dt="2023-12-06T14:44:09.448" v="323" actId="20577"/>
          <ac:spMkLst>
            <pc:docMk/>
            <pc:sldMk cId="1651906481" sldId="334"/>
            <ac:spMk id="3" creationId="{A509F7DC-E728-2F64-06E0-BECE69AB5B14}"/>
          </ac:spMkLst>
        </pc:spChg>
      </pc:sldChg>
      <pc:sldChg chg="modSp">
        <pc:chgData name="Elena Barison" userId="S::elena.barison@aiccon.it::c6eec892-1384-4f6a-90d6-207eb7393948" providerId="AD" clId="Web-{1B0128A0-9585-EB46-0314-E47F2C257532}" dt="2023-12-06T14:41:07.645" v="267" actId="20577"/>
        <pc:sldMkLst>
          <pc:docMk/>
          <pc:sldMk cId="2872443026" sldId="336"/>
        </pc:sldMkLst>
        <pc:spChg chg="mod">
          <ac:chgData name="Elena Barison" userId="S::elena.barison@aiccon.it::c6eec892-1384-4f6a-90d6-207eb7393948" providerId="AD" clId="Web-{1B0128A0-9585-EB46-0314-E47F2C257532}" dt="2023-12-06T14:41:07.645" v="267" actId="20577"/>
          <ac:spMkLst>
            <pc:docMk/>
            <pc:sldMk cId="2872443026" sldId="336"/>
            <ac:spMk id="3" creationId="{A509F7DC-E728-2F64-06E0-BECE69AB5B14}"/>
          </ac:spMkLst>
        </pc:spChg>
        <pc:spChg chg="mod">
          <ac:chgData name="Elena Barison" userId="S::elena.barison@aiccon.it::c6eec892-1384-4f6a-90d6-207eb7393948" providerId="AD" clId="Web-{1B0128A0-9585-EB46-0314-E47F2C257532}" dt="2023-12-06T14:40:25.878" v="248" actId="1076"/>
          <ac:spMkLst>
            <pc:docMk/>
            <pc:sldMk cId="2872443026" sldId="336"/>
            <ac:spMk id="6" creationId="{CA104926-F27E-2C54-BB76-B171B41B6CC9}"/>
          </ac:spMkLst>
        </pc:spChg>
      </pc:sldChg>
      <pc:sldChg chg="modSp">
        <pc:chgData name="Elena Barison" userId="S::elena.barison@aiccon.it::c6eec892-1384-4f6a-90d6-207eb7393948" providerId="AD" clId="Web-{1B0128A0-9585-EB46-0314-E47F2C257532}" dt="2023-12-06T14:41:47.084" v="297" actId="1076"/>
        <pc:sldMkLst>
          <pc:docMk/>
          <pc:sldMk cId="1608344237" sldId="338"/>
        </pc:sldMkLst>
        <pc:spChg chg="mod">
          <ac:chgData name="Elena Barison" userId="S::elena.barison@aiccon.it::c6eec892-1384-4f6a-90d6-207eb7393948" providerId="AD" clId="Web-{1B0128A0-9585-EB46-0314-E47F2C257532}" dt="2023-12-06T14:41:47.084" v="297" actId="1076"/>
          <ac:spMkLst>
            <pc:docMk/>
            <pc:sldMk cId="1608344237" sldId="338"/>
            <ac:spMk id="3" creationId="{A509F7DC-E728-2F64-06E0-BECE69AB5B14}"/>
          </ac:spMkLst>
        </pc:spChg>
        <pc:spChg chg="mod">
          <ac:chgData name="Elena Barison" userId="S::elena.barison@aiccon.it::c6eec892-1384-4f6a-90d6-207eb7393948" providerId="AD" clId="Web-{1B0128A0-9585-EB46-0314-E47F2C257532}" dt="2023-12-06T14:41:36.599" v="295" actId="14100"/>
          <ac:spMkLst>
            <pc:docMk/>
            <pc:sldMk cId="1608344237" sldId="338"/>
            <ac:spMk id="6" creationId="{1DE21FFC-8211-7013-CC57-FF387A96AEB4}"/>
          </ac:spMkLst>
        </pc:spChg>
      </pc:sldChg>
    </pc:docChg>
  </pc:docChgLst>
  <pc:docChgLst>
    <pc:chgData name="Elena Barison" userId="S::elena.barison@aiccon.it::c6eec892-1384-4f6a-90d6-207eb7393948" providerId="AD" clId="Web-{70377E5C-E067-4524-9268-9DF0E07E7F23}"/>
    <pc:docChg chg="modSld">
      <pc:chgData name="Elena Barison" userId="S::elena.barison@aiccon.it::c6eec892-1384-4f6a-90d6-207eb7393948" providerId="AD" clId="Web-{70377E5C-E067-4524-9268-9DF0E07E7F23}" dt="2023-12-06T12:25:36.117" v="1" actId="20577"/>
      <pc:docMkLst>
        <pc:docMk/>
      </pc:docMkLst>
      <pc:sldChg chg="modSp">
        <pc:chgData name="Elena Barison" userId="S::elena.barison@aiccon.it::c6eec892-1384-4f6a-90d6-207eb7393948" providerId="AD" clId="Web-{70377E5C-E067-4524-9268-9DF0E07E7F23}" dt="2023-12-06T12:25:36.117" v="1" actId="20577"/>
        <pc:sldMkLst>
          <pc:docMk/>
          <pc:sldMk cId="2552544320" sldId="330"/>
        </pc:sldMkLst>
        <pc:spChg chg="mod">
          <ac:chgData name="Elena Barison" userId="S::elena.barison@aiccon.it::c6eec892-1384-4f6a-90d6-207eb7393948" providerId="AD" clId="Web-{70377E5C-E067-4524-9268-9DF0E07E7F23}" dt="2023-12-06T12:25:36.117" v="1" actId="20577"/>
          <ac:spMkLst>
            <pc:docMk/>
            <pc:sldMk cId="2552544320" sldId="330"/>
            <ac:spMk id="3" creationId="{3852A4BB-44B7-AF25-D365-2612C62721B2}"/>
          </ac:spMkLst>
        </pc:spChg>
      </pc:sldChg>
    </pc:docChg>
  </pc:docChgLst>
  <pc:docChgLst>
    <pc:chgData name="Elena Barison" userId="c6eec892-1384-4f6a-90d6-207eb7393948" providerId="ADAL" clId="{E9C75060-CBFF-4D32-9615-53F3ACF2D09F}"/>
    <pc:docChg chg="undo custSel addSld delSld modSld sldOrd addSection delSection modSection">
      <pc:chgData name="Elena Barison" userId="c6eec892-1384-4f6a-90d6-207eb7393948" providerId="ADAL" clId="{E9C75060-CBFF-4D32-9615-53F3ACF2D09F}" dt="2024-02-13T16:23:57.255" v="6533" actId="20577"/>
      <pc:docMkLst>
        <pc:docMk/>
      </pc:docMkLst>
      <pc:sldChg chg="delSp modSp mod">
        <pc:chgData name="Elena Barison" userId="c6eec892-1384-4f6a-90d6-207eb7393948" providerId="ADAL" clId="{E9C75060-CBFF-4D32-9615-53F3ACF2D09F}" dt="2024-02-09T15:05:50.385" v="1000" actId="20577"/>
        <pc:sldMkLst>
          <pc:docMk/>
          <pc:sldMk cId="3995039063" sldId="290"/>
        </pc:sldMkLst>
        <pc:spChg chg="mod">
          <ac:chgData name="Elena Barison" userId="c6eec892-1384-4f6a-90d6-207eb7393948" providerId="ADAL" clId="{E9C75060-CBFF-4D32-9615-53F3ACF2D09F}" dt="2024-02-09T15:03:13.237" v="695" actId="1076"/>
          <ac:spMkLst>
            <pc:docMk/>
            <pc:sldMk cId="3995039063" sldId="290"/>
            <ac:spMk id="8" creationId="{22CAF999-A4B7-B9B0-1F60-175D02314574}"/>
          </ac:spMkLst>
        </pc:spChg>
        <pc:spChg chg="mod">
          <ac:chgData name="Elena Barison" userId="c6eec892-1384-4f6a-90d6-207eb7393948" providerId="ADAL" clId="{E9C75060-CBFF-4D32-9615-53F3ACF2D09F}" dt="2024-02-09T15:05:50.385" v="1000" actId="20577"/>
          <ac:spMkLst>
            <pc:docMk/>
            <pc:sldMk cId="3995039063" sldId="290"/>
            <ac:spMk id="11" creationId="{F9598FAB-6582-7E70-4D90-7F332226CB61}"/>
          </ac:spMkLst>
        </pc:spChg>
        <pc:graphicFrameChg chg="del">
          <ac:chgData name="Elena Barison" userId="c6eec892-1384-4f6a-90d6-207eb7393948" providerId="ADAL" clId="{E9C75060-CBFF-4D32-9615-53F3ACF2D09F}" dt="2024-02-09T14:50:49.898" v="120" actId="478"/>
          <ac:graphicFrameMkLst>
            <pc:docMk/>
            <pc:sldMk cId="3995039063" sldId="290"/>
            <ac:graphicFrameMk id="3" creationId="{77D9E5D3-D479-7C0E-4339-14714AF4AF2F}"/>
          </ac:graphicFrameMkLst>
        </pc:graphicFrameChg>
      </pc:sldChg>
      <pc:sldChg chg="modSp mod">
        <pc:chgData name="Elena Barison" userId="c6eec892-1384-4f6a-90d6-207eb7393948" providerId="ADAL" clId="{E9C75060-CBFF-4D32-9615-53F3ACF2D09F}" dt="2024-02-09T14:49:16.680" v="86" actId="1076"/>
        <pc:sldMkLst>
          <pc:docMk/>
          <pc:sldMk cId="526788779" sldId="309"/>
        </pc:sldMkLst>
        <pc:spChg chg="mod">
          <ac:chgData name="Elena Barison" userId="c6eec892-1384-4f6a-90d6-207eb7393948" providerId="ADAL" clId="{E9C75060-CBFF-4D32-9615-53F3ACF2D09F}" dt="2024-02-09T14:49:16.680" v="86" actId="1076"/>
          <ac:spMkLst>
            <pc:docMk/>
            <pc:sldMk cId="526788779" sldId="309"/>
            <ac:spMk id="4" creationId="{04F798A7-39AB-79CA-B121-632E65B1BC6D}"/>
          </ac:spMkLst>
        </pc:spChg>
        <pc:spChg chg="mod">
          <ac:chgData name="Elena Barison" userId="c6eec892-1384-4f6a-90d6-207eb7393948" providerId="ADAL" clId="{E9C75060-CBFF-4D32-9615-53F3ACF2D09F}" dt="2024-02-09T14:49:11.393" v="85" actId="403"/>
          <ac:spMkLst>
            <pc:docMk/>
            <pc:sldMk cId="526788779" sldId="309"/>
            <ac:spMk id="6" creationId="{53836FA1-8B5F-2B32-3315-A03A0B0233B2}"/>
          </ac:spMkLst>
        </pc:spChg>
      </pc:sldChg>
      <pc:sldChg chg="del">
        <pc:chgData name="Elena Barison" userId="c6eec892-1384-4f6a-90d6-207eb7393948" providerId="ADAL" clId="{E9C75060-CBFF-4D32-9615-53F3ACF2D09F}" dt="2024-02-09T14:49:46.023" v="87" actId="47"/>
        <pc:sldMkLst>
          <pc:docMk/>
          <pc:sldMk cId="1117207238" sldId="323"/>
        </pc:sldMkLst>
      </pc:sldChg>
      <pc:sldChg chg="del">
        <pc:chgData name="Elena Barison" userId="c6eec892-1384-4f6a-90d6-207eb7393948" providerId="ADAL" clId="{E9C75060-CBFF-4D32-9615-53F3ACF2D09F}" dt="2024-02-09T14:55:45.055" v="605" actId="47"/>
        <pc:sldMkLst>
          <pc:docMk/>
          <pc:sldMk cId="2641801989" sldId="342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1158930873" sldId="343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21634854" sldId="344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577242374" sldId="345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552979372" sldId="346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333438918" sldId="347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072638095" sldId="348"/>
        </pc:sldMkLst>
      </pc:sldChg>
      <pc:sldChg chg="del">
        <pc:chgData name="Elena Barison" userId="c6eec892-1384-4f6a-90d6-207eb7393948" providerId="ADAL" clId="{E9C75060-CBFF-4D32-9615-53F3ACF2D09F}" dt="2024-02-09T14:55:57.587" v="609" actId="47"/>
        <pc:sldMkLst>
          <pc:docMk/>
          <pc:sldMk cId="3404497506" sldId="349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684888870" sldId="350"/>
        </pc:sldMkLst>
      </pc:sldChg>
      <pc:sldChg chg="del">
        <pc:chgData name="Elena Barison" userId="c6eec892-1384-4f6a-90d6-207eb7393948" providerId="ADAL" clId="{E9C75060-CBFF-4D32-9615-53F3ACF2D09F}" dt="2024-02-09T14:55:48.442" v="606" actId="47"/>
        <pc:sldMkLst>
          <pc:docMk/>
          <pc:sldMk cId="4009819088" sldId="351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553411122" sldId="352"/>
        </pc:sldMkLst>
      </pc:sldChg>
      <pc:sldChg chg="addSp delSp modSp mod ord">
        <pc:chgData name="Elena Barison" userId="c6eec892-1384-4f6a-90d6-207eb7393948" providerId="ADAL" clId="{E9C75060-CBFF-4D32-9615-53F3ACF2D09F}" dt="2024-02-09T15:19:04.690" v="1546" actId="1076"/>
        <pc:sldMkLst>
          <pc:docMk/>
          <pc:sldMk cId="2811233716" sldId="353"/>
        </pc:sldMkLst>
        <pc:spChg chg="del mod">
          <ac:chgData name="Elena Barison" userId="c6eec892-1384-4f6a-90d6-207eb7393948" providerId="ADAL" clId="{E9C75060-CBFF-4D32-9615-53F3ACF2D09F}" dt="2024-02-09T15:14:38.107" v="1496" actId="478"/>
          <ac:spMkLst>
            <pc:docMk/>
            <pc:sldMk cId="2811233716" sldId="353"/>
            <ac:spMk id="8" creationId="{6814AD79-4260-6E70-E845-81A686E44317}"/>
          </ac:spMkLst>
        </pc:spChg>
        <pc:spChg chg="del">
          <ac:chgData name="Elena Barison" userId="c6eec892-1384-4f6a-90d6-207eb7393948" providerId="ADAL" clId="{E9C75060-CBFF-4D32-9615-53F3ACF2D09F}" dt="2024-02-09T15:14:35.783" v="1495" actId="478"/>
          <ac:spMkLst>
            <pc:docMk/>
            <pc:sldMk cId="2811233716" sldId="353"/>
            <ac:spMk id="11" creationId="{2B502CC9-7A5C-E1DA-880A-B5D30A40945F}"/>
          </ac:spMkLst>
        </pc:spChg>
        <pc:graphicFrameChg chg="add del mod modGraphic">
          <ac:chgData name="Elena Barison" userId="c6eec892-1384-4f6a-90d6-207eb7393948" providerId="ADAL" clId="{E9C75060-CBFF-4D32-9615-53F3ACF2D09F}" dt="2024-02-09T15:18:24.932" v="1526" actId="478"/>
          <ac:graphicFrameMkLst>
            <pc:docMk/>
            <pc:sldMk cId="2811233716" sldId="353"/>
            <ac:graphicFrameMk id="2" creationId="{C64655BD-4D30-CE88-5767-1482C34B43BA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09T15:19:04.690" v="1546" actId="1076"/>
          <ac:graphicFrameMkLst>
            <pc:docMk/>
            <pc:sldMk cId="2811233716" sldId="353"/>
            <ac:graphicFrameMk id="3" creationId="{AF23607F-A434-4578-0A67-55D08A038F70}"/>
          </ac:graphicFrameMkLst>
        </pc:graphicFrameChg>
      </pc:sldChg>
      <pc:sldChg chg="del">
        <pc:chgData name="Elena Barison" userId="c6eec892-1384-4f6a-90d6-207eb7393948" providerId="ADAL" clId="{E9C75060-CBFF-4D32-9615-53F3ACF2D09F}" dt="2024-02-09T14:56:01.123" v="610" actId="47"/>
        <pc:sldMkLst>
          <pc:docMk/>
          <pc:sldMk cId="3949111124" sldId="355"/>
        </pc:sldMkLst>
      </pc:sldChg>
      <pc:sldChg chg="modSp del mod ord">
        <pc:chgData name="Elena Barison" userId="c6eec892-1384-4f6a-90d6-207eb7393948" providerId="ADAL" clId="{E9C75060-CBFF-4D32-9615-53F3ACF2D09F}" dt="2024-02-09T15:12:27.635" v="1206" actId="47"/>
        <pc:sldMkLst>
          <pc:docMk/>
          <pc:sldMk cId="257953234" sldId="356"/>
        </pc:sldMkLst>
        <pc:spChg chg="mod">
          <ac:chgData name="Elena Barison" userId="c6eec892-1384-4f6a-90d6-207eb7393948" providerId="ADAL" clId="{E9C75060-CBFF-4D32-9615-53F3ACF2D09F}" dt="2024-02-09T15:06:48.836" v="1059" actId="20577"/>
          <ac:spMkLst>
            <pc:docMk/>
            <pc:sldMk cId="257953234" sldId="356"/>
            <ac:spMk id="8" creationId="{FF602852-7798-3934-36A0-407AE4CEEDD9}"/>
          </ac:spMkLst>
        </pc:spChg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815147720" sldId="357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855204129" sldId="358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1736116106" sldId="359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856742554" sldId="360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567862737" sldId="361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913021722" sldId="362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655747764" sldId="363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350268105" sldId="364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851606891" sldId="366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4122185250" sldId="367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889516026" sldId="368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563633741" sldId="369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627363" sldId="370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1435289609" sldId="371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882313185" sldId="372"/>
        </pc:sldMkLst>
      </pc:sldChg>
      <pc:sldChg chg="del">
        <pc:chgData name="Elena Barison" userId="c6eec892-1384-4f6a-90d6-207eb7393948" providerId="ADAL" clId="{E9C75060-CBFF-4D32-9615-53F3ACF2D09F}" dt="2024-02-09T15:30:00.719" v="2327" actId="2696"/>
        <pc:sldMkLst>
          <pc:docMk/>
          <pc:sldMk cId="3084411812" sldId="373"/>
        </pc:sldMkLst>
      </pc:sldChg>
      <pc:sldChg chg="add del">
        <pc:chgData name="Elena Barison" userId="c6eec892-1384-4f6a-90d6-207eb7393948" providerId="ADAL" clId="{E9C75060-CBFF-4D32-9615-53F3ACF2D09F}" dt="2024-02-09T14:58:59.323" v="652" actId="47"/>
        <pc:sldMkLst>
          <pc:docMk/>
          <pc:sldMk cId="4021268728" sldId="374"/>
        </pc:sldMkLst>
      </pc:sldChg>
      <pc:sldChg chg="modSp add mod ord">
        <pc:chgData name="Elena Barison" userId="c6eec892-1384-4f6a-90d6-207eb7393948" providerId="ADAL" clId="{E9C75060-CBFF-4D32-9615-53F3ACF2D09F}" dt="2024-02-09T15:47:38.666" v="3339" actId="113"/>
        <pc:sldMkLst>
          <pc:docMk/>
          <pc:sldMk cId="819936568" sldId="1996273856"/>
        </pc:sldMkLst>
        <pc:spChg chg="mod">
          <ac:chgData name="Elena Barison" userId="c6eec892-1384-4f6a-90d6-207eb7393948" providerId="ADAL" clId="{E9C75060-CBFF-4D32-9615-53F3ACF2D09F}" dt="2024-02-09T15:47:38.666" v="3339" actId="113"/>
          <ac:spMkLst>
            <pc:docMk/>
            <pc:sldMk cId="819936568" sldId="1996273856"/>
            <ac:spMk id="2" creationId="{BF9338EA-FE82-4807-9DA2-29D3AB99B344}"/>
          </ac:spMkLst>
        </pc:spChg>
      </pc:sldChg>
      <pc:sldChg chg="addSp modSp add del mod ord">
        <pc:chgData name="Elena Barison" userId="c6eec892-1384-4f6a-90d6-207eb7393948" providerId="ADAL" clId="{E9C75060-CBFF-4D32-9615-53F3ACF2D09F}" dt="2024-02-13T16:04:24.525" v="6337" actId="47"/>
        <pc:sldMkLst>
          <pc:docMk/>
          <pc:sldMk cId="3693080574" sldId="1996274050"/>
        </pc:sldMkLst>
        <pc:spChg chg="add mod">
          <ac:chgData name="Elena Barison" userId="c6eec892-1384-4f6a-90d6-207eb7393948" providerId="ADAL" clId="{E9C75060-CBFF-4D32-9615-53F3ACF2D09F}" dt="2024-02-09T15:34:05.906" v="2634" actId="20577"/>
          <ac:spMkLst>
            <pc:docMk/>
            <pc:sldMk cId="3693080574" sldId="1996274050"/>
            <ac:spMk id="2" creationId="{A8FD571A-90C7-D252-9B53-DE431E12C550}"/>
          </ac:spMkLst>
        </pc:spChg>
        <pc:spChg chg="add mod">
          <ac:chgData name="Elena Barison" userId="c6eec892-1384-4f6a-90d6-207eb7393948" providerId="ADAL" clId="{E9C75060-CBFF-4D32-9615-53F3ACF2D09F}" dt="2024-02-09T15:31:37.086" v="2425" actId="1036"/>
          <ac:spMkLst>
            <pc:docMk/>
            <pc:sldMk cId="3693080574" sldId="1996274050"/>
            <ac:spMk id="3" creationId="{04D225D3-0A72-1E47-9A85-A1C0A15F2DD1}"/>
          </ac:spMkLst>
        </pc:spChg>
        <pc:spChg chg="mod">
          <ac:chgData name="Elena Barison" userId="c6eec892-1384-4f6a-90d6-207eb7393948" providerId="ADAL" clId="{E9C75060-CBFF-4D32-9615-53F3ACF2D09F}" dt="2024-02-09T15:39:08.909" v="3006" actId="1076"/>
          <ac:spMkLst>
            <pc:docMk/>
            <pc:sldMk cId="3693080574" sldId="1996274050"/>
            <ac:spMk id="6" creationId="{EFB22EE9-9961-BFE4-FA95-1B76EB5AFD3D}"/>
          </ac:spMkLst>
        </pc:spChg>
        <pc:graphicFrameChg chg="mod">
          <ac:chgData name="Elena Barison" userId="c6eec892-1384-4f6a-90d6-207eb7393948" providerId="ADAL" clId="{E9C75060-CBFF-4D32-9615-53F3ACF2D09F}" dt="2024-02-09T15:39:05.165" v="3005" actId="20577"/>
          <ac:graphicFrameMkLst>
            <pc:docMk/>
            <pc:sldMk cId="3693080574" sldId="1996274050"/>
            <ac:graphicFrameMk id="5" creationId="{C046C862-72A8-A396-33F0-B324B89B2FFF}"/>
          </ac:graphicFrameMkLst>
        </pc:graphicFrameChg>
      </pc:sldChg>
      <pc:sldChg chg="addSp delSp modSp add del mod ord">
        <pc:chgData name="Elena Barison" userId="c6eec892-1384-4f6a-90d6-207eb7393948" providerId="ADAL" clId="{E9C75060-CBFF-4D32-9615-53F3ACF2D09F}" dt="2024-02-13T16:10:49.754" v="6496" actId="47"/>
        <pc:sldMkLst>
          <pc:docMk/>
          <pc:sldMk cId="3024925363" sldId="1996274051"/>
        </pc:sldMkLst>
        <pc:spChg chg="mod">
          <ac:chgData name="Elena Barison" userId="c6eec892-1384-4f6a-90d6-207eb7393948" providerId="ADAL" clId="{E9C75060-CBFF-4D32-9615-53F3ACF2D09F}" dt="2024-02-09T15:03:48.116" v="731" actId="20577"/>
          <ac:spMkLst>
            <pc:docMk/>
            <pc:sldMk cId="3024925363" sldId="1996274051"/>
            <ac:spMk id="3" creationId="{D4375041-AAF5-5444-1BE2-C84CE7D3C4A5}"/>
          </ac:spMkLst>
        </pc:spChg>
        <pc:spChg chg="add mod">
          <ac:chgData name="Elena Barison" userId="c6eec892-1384-4f6a-90d6-207eb7393948" providerId="ADAL" clId="{E9C75060-CBFF-4D32-9615-53F3ACF2D09F}" dt="2024-02-09T15:02:01.183" v="671" actId="14100"/>
          <ac:spMkLst>
            <pc:docMk/>
            <pc:sldMk cId="3024925363" sldId="1996274051"/>
            <ac:spMk id="4" creationId="{7C7C2FBA-E3A9-845A-999A-6BBEA5FCAAB2}"/>
          </ac:spMkLst>
        </pc:spChg>
        <pc:spChg chg="add mod">
          <ac:chgData name="Elena Barison" userId="c6eec892-1384-4f6a-90d6-207eb7393948" providerId="ADAL" clId="{E9C75060-CBFF-4D32-9615-53F3ACF2D09F}" dt="2024-02-09T15:02:14.285" v="677" actId="688"/>
          <ac:spMkLst>
            <pc:docMk/>
            <pc:sldMk cId="3024925363" sldId="1996274051"/>
            <ac:spMk id="6" creationId="{2F2DDB1C-5965-E14E-A31E-081202695112}"/>
          </ac:spMkLst>
        </pc:spChg>
        <pc:spChg chg="add mod">
          <ac:chgData name="Elena Barison" userId="c6eec892-1384-4f6a-90d6-207eb7393948" providerId="ADAL" clId="{E9C75060-CBFF-4D32-9615-53F3ACF2D09F}" dt="2024-02-09T15:02:25.271" v="682" actId="688"/>
          <ac:spMkLst>
            <pc:docMk/>
            <pc:sldMk cId="3024925363" sldId="1996274051"/>
            <ac:spMk id="7" creationId="{525EAF09-377C-53ED-3254-EFDF4249BC7A}"/>
          </ac:spMkLst>
        </pc:spChg>
        <pc:spChg chg="add mod">
          <ac:chgData name="Elena Barison" userId="c6eec892-1384-4f6a-90d6-207eb7393948" providerId="ADAL" clId="{E9C75060-CBFF-4D32-9615-53F3ACF2D09F}" dt="2024-02-09T15:02:47.161" v="693" actId="1076"/>
          <ac:spMkLst>
            <pc:docMk/>
            <pc:sldMk cId="3024925363" sldId="1996274051"/>
            <ac:spMk id="8" creationId="{45D3F11E-90DA-E8D4-1736-0936DE41CD2D}"/>
          </ac:spMkLst>
        </pc:spChg>
        <pc:graphicFrameChg chg="del">
          <ac:chgData name="Elena Barison" userId="c6eec892-1384-4f6a-90d6-207eb7393948" providerId="ADAL" clId="{E9C75060-CBFF-4D32-9615-53F3ACF2D09F}" dt="2024-02-09T15:11:16.200" v="1168" actId="478"/>
          <ac:graphicFrameMkLst>
            <pc:docMk/>
            <pc:sldMk cId="3024925363" sldId="1996274051"/>
            <ac:graphicFrameMk id="5" creationId="{C046C862-72A8-A396-33F0-B324B89B2FFF}"/>
          </ac:graphicFrameMkLst>
        </pc:graphicFrameChg>
        <pc:graphicFrameChg chg="add mod ord">
          <ac:chgData name="Elena Barison" userId="c6eec892-1384-4f6a-90d6-207eb7393948" providerId="ADAL" clId="{E9C75060-CBFF-4D32-9615-53F3ACF2D09F}" dt="2024-02-09T15:43:59.595" v="3243" actId="20577"/>
          <ac:graphicFrameMkLst>
            <pc:docMk/>
            <pc:sldMk cId="3024925363" sldId="1996274051"/>
            <ac:graphicFrameMk id="9" creationId="{1DF72CE1-5499-7959-016F-7C4233D62587}"/>
          </ac:graphicFrameMkLst>
        </pc:graphicFrameChg>
      </pc:sldChg>
      <pc:sldChg chg="addSp delSp modSp add del mod ord">
        <pc:chgData name="Elena Barison" userId="c6eec892-1384-4f6a-90d6-207eb7393948" providerId="ADAL" clId="{E9C75060-CBFF-4D32-9615-53F3ACF2D09F}" dt="2024-02-13T16:10:43.378" v="6494" actId="47"/>
        <pc:sldMkLst>
          <pc:docMk/>
          <pc:sldMk cId="1054528115" sldId="1996274052"/>
        </pc:sldMkLst>
        <pc:spChg chg="mod">
          <ac:chgData name="Elena Barison" userId="c6eec892-1384-4f6a-90d6-207eb7393948" providerId="ADAL" clId="{E9C75060-CBFF-4D32-9615-53F3ACF2D09F}" dt="2024-02-09T15:40:27.808" v="3046" actId="20577"/>
          <ac:spMkLst>
            <pc:docMk/>
            <pc:sldMk cId="1054528115" sldId="1996274052"/>
            <ac:spMk id="2" creationId="{2BC28C4F-97F7-29CD-AE58-1A06AE54C731}"/>
          </ac:spMkLst>
        </pc:spChg>
        <pc:spChg chg="mod">
          <ac:chgData name="Elena Barison" userId="c6eec892-1384-4f6a-90d6-207eb7393948" providerId="ADAL" clId="{E9C75060-CBFF-4D32-9615-53F3ACF2D09F}" dt="2024-02-09T15:09:44.207" v="1111" actId="1076"/>
          <ac:spMkLst>
            <pc:docMk/>
            <pc:sldMk cId="1054528115" sldId="1996274052"/>
            <ac:spMk id="3" creationId="{8F3FDBF5-A246-CEC8-4BB4-71202E8AEA4E}"/>
          </ac:spMkLst>
        </pc:spChg>
        <pc:spChg chg="mod">
          <ac:chgData name="Elena Barison" userId="c6eec892-1384-4f6a-90d6-207eb7393948" providerId="ADAL" clId="{E9C75060-CBFF-4D32-9615-53F3ACF2D09F}" dt="2024-02-09T15:09:40.172" v="1110" actId="14100"/>
          <ac:spMkLst>
            <pc:docMk/>
            <pc:sldMk cId="1054528115" sldId="1996274052"/>
            <ac:spMk id="6" creationId="{EFB22EE9-9961-BFE4-FA95-1B76EB5AFD3D}"/>
          </ac:spMkLst>
        </pc:spChg>
        <pc:spChg chg="add mod">
          <ac:chgData name="Elena Barison" userId="c6eec892-1384-4f6a-90d6-207eb7393948" providerId="ADAL" clId="{E9C75060-CBFF-4D32-9615-53F3ACF2D09F}" dt="2024-02-09T15:46:14.557" v="3307" actId="14100"/>
          <ac:spMkLst>
            <pc:docMk/>
            <pc:sldMk cId="1054528115" sldId="1996274052"/>
            <ac:spMk id="7" creationId="{4C2BE3E8-91DB-0C6E-6DB8-FF6CCAE450FD}"/>
          </ac:spMkLst>
        </pc:spChg>
        <pc:graphicFrameChg chg="add mod ord">
          <ac:chgData name="Elena Barison" userId="c6eec892-1384-4f6a-90d6-207eb7393948" providerId="ADAL" clId="{E9C75060-CBFF-4D32-9615-53F3ACF2D09F}" dt="2024-02-09T15:38:47.226" v="2968" actId="20577"/>
          <ac:graphicFrameMkLst>
            <pc:docMk/>
            <pc:sldMk cId="1054528115" sldId="1996274052"/>
            <ac:graphicFrameMk id="4" creationId="{300EA59C-C4BC-8B04-CC6F-3B81579C9D7C}"/>
          </ac:graphicFrameMkLst>
        </pc:graphicFrameChg>
        <pc:graphicFrameChg chg="del mod">
          <ac:chgData name="Elena Barison" userId="c6eec892-1384-4f6a-90d6-207eb7393948" providerId="ADAL" clId="{E9C75060-CBFF-4D32-9615-53F3ACF2D09F}" dt="2024-02-09T15:09:29.888" v="1106" actId="478"/>
          <ac:graphicFrameMkLst>
            <pc:docMk/>
            <pc:sldMk cId="1054528115" sldId="1996274052"/>
            <ac:graphicFrameMk id="5" creationId="{C046C862-72A8-A396-33F0-B324B89B2FFF}"/>
          </ac:graphicFrameMkLst>
        </pc:graphicFrameChg>
      </pc:sldChg>
      <pc:sldChg chg="addSp delSp modSp add mod delCm modCm">
        <pc:chgData name="Elena Barison" userId="c6eec892-1384-4f6a-90d6-207eb7393948" providerId="ADAL" clId="{E9C75060-CBFF-4D32-9615-53F3ACF2D09F}" dt="2024-02-13T16:06:28.800" v="6468" actId="20577"/>
        <pc:sldMkLst>
          <pc:docMk/>
          <pc:sldMk cId="384583057" sldId="1996274053"/>
        </pc:sldMkLst>
        <pc:spChg chg="mod ord">
          <ac:chgData name="Elena Barison" userId="c6eec892-1384-4f6a-90d6-207eb7393948" providerId="ADAL" clId="{E9C75060-CBFF-4D32-9615-53F3ACF2D09F}" dt="2024-02-13T15:26:47.991" v="5001" actId="1076"/>
          <ac:spMkLst>
            <pc:docMk/>
            <pc:sldMk cId="384583057" sldId="1996274053"/>
            <ac:spMk id="4" creationId="{1A5AC6FA-1D24-C506-27D7-D2B1A7047882}"/>
          </ac:spMkLst>
        </pc:spChg>
        <pc:spChg chg="add del">
          <ac:chgData name="Elena Barison" userId="c6eec892-1384-4f6a-90d6-207eb7393948" providerId="ADAL" clId="{E9C75060-CBFF-4D32-9615-53F3ACF2D09F}" dt="2024-02-13T14:52:18.535" v="3667" actId="478"/>
          <ac:spMkLst>
            <pc:docMk/>
            <pc:sldMk cId="384583057" sldId="1996274053"/>
            <ac:spMk id="5" creationId="{EDED770F-FDEB-DD0F-58EF-72BFFA90450F}"/>
          </ac:spMkLst>
        </pc:spChg>
        <pc:spChg chg="del mod">
          <ac:chgData name="Elena Barison" userId="c6eec892-1384-4f6a-90d6-207eb7393948" providerId="ADAL" clId="{E9C75060-CBFF-4D32-9615-53F3ACF2D09F}" dt="2024-02-13T15:13:52.263" v="4642" actId="478"/>
          <ac:spMkLst>
            <pc:docMk/>
            <pc:sldMk cId="384583057" sldId="1996274053"/>
            <ac:spMk id="6" creationId="{EFB22EE9-9961-BFE4-FA95-1B76EB5AFD3D}"/>
          </ac:spMkLst>
        </pc:spChg>
        <pc:spChg chg="add mod">
          <ac:chgData name="Elena Barison" userId="c6eec892-1384-4f6a-90d6-207eb7393948" providerId="ADAL" clId="{E9C75060-CBFF-4D32-9615-53F3ACF2D09F}" dt="2024-02-13T16:05:56.960" v="6467" actId="20577"/>
          <ac:spMkLst>
            <pc:docMk/>
            <pc:sldMk cId="384583057" sldId="1996274053"/>
            <ac:spMk id="7" creationId="{3B370972-1A94-70AF-2EAB-6294CB436B5E}"/>
          </ac:spMkLst>
        </pc:spChg>
        <pc:spChg chg="add mod">
          <ac:chgData name="Elena Barison" userId="c6eec892-1384-4f6a-90d6-207eb7393948" providerId="ADAL" clId="{E9C75060-CBFF-4D32-9615-53F3ACF2D09F}" dt="2024-02-13T16:05:32.942" v="6440" actId="14100"/>
          <ac:spMkLst>
            <pc:docMk/>
            <pc:sldMk cId="384583057" sldId="1996274053"/>
            <ac:spMk id="8" creationId="{487E79E0-3647-74B8-31D5-6E0721F67931}"/>
          </ac:spMkLst>
        </pc:spChg>
        <pc:spChg chg="add mod">
          <ac:chgData name="Elena Barison" userId="c6eec892-1384-4f6a-90d6-207eb7393948" providerId="ADAL" clId="{E9C75060-CBFF-4D32-9615-53F3ACF2D09F}" dt="2024-02-13T16:06:28.800" v="6468" actId="20577"/>
          <ac:spMkLst>
            <pc:docMk/>
            <pc:sldMk cId="384583057" sldId="1996274053"/>
            <ac:spMk id="9" creationId="{5FF10E6C-0708-B033-B2FB-60CBD6354993}"/>
          </ac:spMkLst>
        </pc:spChg>
        <pc:spChg chg="add mod">
          <ac:chgData name="Elena Barison" userId="c6eec892-1384-4f6a-90d6-207eb7393948" providerId="ADAL" clId="{E9C75060-CBFF-4D32-9615-53F3ACF2D09F}" dt="2024-02-13T15:19:42.832" v="4857" actId="207"/>
          <ac:spMkLst>
            <pc:docMk/>
            <pc:sldMk cId="384583057" sldId="1996274053"/>
            <ac:spMk id="10" creationId="{D6290F95-4404-2DCD-974B-2B7A9205FFED}"/>
          </ac:spMkLst>
        </pc:spChg>
        <pc:graphicFrameChg chg="add del mod ord">
          <ac:chgData name="Elena Barison" userId="c6eec892-1384-4f6a-90d6-207eb7393948" providerId="ADAL" clId="{E9C75060-CBFF-4D32-9615-53F3ACF2D09F}" dt="2024-02-13T14:51:28.171" v="3647" actId="478"/>
          <ac:graphicFrameMkLst>
            <pc:docMk/>
            <pc:sldMk cId="384583057" sldId="1996274053"/>
            <ac:graphicFrameMk id="2" creationId="{C66D950D-B75B-B2FD-76C2-858372BA7941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13T15:19:42.832" v="4857" actId="207"/>
          <ac:graphicFrameMkLst>
            <pc:docMk/>
            <pc:sldMk cId="384583057" sldId="1996274053"/>
            <ac:graphicFrameMk id="3" creationId="{2A637E0A-31DF-0C56-4FE6-FF1639643F9A}"/>
          </ac:graphicFrameMkLst>
        </pc:graphicFrameChg>
        <pc:graphicFrameChg chg="del">
          <ac:chgData name="Elena Barison" userId="c6eec892-1384-4f6a-90d6-207eb7393948" providerId="ADAL" clId="{E9C75060-CBFF-4D32-9615-53F3ACF2D09F}" dt="2024-02-09T15:09:49.459" v="1112" actId="478"/>
          <ac:graphicFrameMkLst>
            <pc:docMk/>
            <pc:sldMk cId="384583057" sldId="1996274053"/>
            <ac:graphicFrameMk id="5" creationId="{C046C862-72A8-A396-33F0-B324B89B2FF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lena Barison" userId="c6eec892-1384-4f6a-90d6-207eb7393948" providerId="ADAL" clId="{E9C75060-CBFF-4D32-9615-53F3ACF2D09F}" dt="2024-02-13T15:13:48.029" v="4641"/>
              <pc2:cmMkLst xmlns:pc2="http://schemas.microsoft.com/office/powerpoint/2019/9/main/command">
                <pc:docMk/>
                <pc:sldMk cId="384583057" sldId="1996274053"/>
                <pc2:cmMk id="{3A3AC8F0-76E0-42DA-85A1-017297E576FE}"/>
              </pc2:cmMkLst>
            </pc226:cmChg>
          </p:ext>
        </pc:extLst>
      </pc:sldChg>
      <pc:sldChg chg="add del">
        <pc:chgData name="Elena Barison" userId="c6eec892-1384-4f6a-90d6-207eb7393948" providerId="ADAL" clId="{E9C75060-CBFF-4D32-9615-53F3ACF2D09F}" dt="2024-02-09T15:00:46.823" v="663" actId="47"/>
        <pc:sldMkLst>
          <pc:docMk/>
          <pc:sldMk cId="1521707131" sldId="1996274054"/>
        </pc:sldMkLst>
      </pc:sldChg>
      <pc:sldChg chg="add del">
        <pc:chgData name="Elena Barison" userId="c6eec892-1384-4f6a-90d6-207eb7393948" providerId="ADAL" clId="{E9C75060-CBFF-4D32-9615-53F3ACF2D09F}" dt="2024-02-09T15:03:35.293" v="697" actId="47"/>
        <pc:sldMkLst>
          <pc:docMk/>
          <pc:sldMk cId="4041647257" sldId="1996274055"/>
        </pc:sldMkLst>
      </pc:sldChg>
      <pc:sldChg chg="addSp delSp modSp add del mod ord">
        <pc:chgData name="Elena Barison" userId="c6eec892-1384-4f6a-90d6-207eb7393948" providerId="ADAL" clId="{E9C75060-CBFF-4D32-9615-53F3ACF2D09F}" dt="2024-02-13T16:10:46.965" v="6495" actId="47"/>
        <pc:sldMkLst>
          <pc:docMk/>
          <pc:sldMk cId="2627460530" sldId="1996274056"/>
        </pc:sldMkLst>
        <pc:spChg chg="add mod">
          <ac:chgData name="Elena Barison" userId="c6eec892-1384-4f6a-90d6-207eb7393948" providerId="ADAL" clId="{E9C75060-CBFF-4D32-9615-53F3ACF2D09F}" dt="2024-02-09T15:43:50.393" v="3240" actId="1076"/>
          <ac:spMkLst>
            <pc:docMk/>
            <pc:sldMk cId="2627460530" sldId="1996274056"/>
            <ac:spMk id="2" creationId="{0B740073-60BA-49F7-AA9A-302F10810047}"/>
          </ac:spMkLst>
        </pc:spChg>
        <pc:spChg chg="add mod">
          <ac:chgData name="Elena Barison" userId="c6eec892-1384-4f6a-90d6-207eb7393948" providerId="ADAL" clId="{E9C75060-CBFF-4D32-9615-53F3ACF2D09F}" dt="2024-02-09T15:10:20.678" v="1122" actId="1076"/>
          <ac:spMkLst>
            <pc:docMk/>
            <pc:sldMk cId="2627460530" sldId="1996274056"/>
            <ac:spMk id="4" creationId="{43515AD0-0364-BD59-56FD-F271C26CBA25}"/>
          </ac:spMkLst>
        </pc:spChg>
        <pc:spChg chg="mod">
          <ac:chgData name="Elena Barison" userId="c6eec892-1384-4f6a-90d6-207eb7393948" providerId="ADAL" clId="{E9C75060-CBFF-4D32-9615-53F3ACF2D09F}" dt="2024-02-09T15:10:17.011" v="1121" actId="14100"/>
          <ac:spMkLst>
            <pc:docMk/>
            <pc:sldMk cId="2627460530" sldId="1996274056"/>
            <ac:spMk id="6" creationId="{EFB22EE9-9961-BFE4-FA95-1B76EB5AFD3D}"/>
          </ac:spMkLst>
        </pc:spChg>
        <pc:graphicFrameChg chg="del">
          <ac:chgData name="Elena Barison" userId="c6eec892-1384-4f6a-90d6-207eb7393948" providerId="ADAL" clId="{E9C75060-CBFF-4D32-9615-53F3ACF2D09F}" dt="2024-02-09T14:59:30.488" v="653" actId="478"/>
          <ac:graphicFrameMkLst>
            <pc:docMk/>
            <pc:sldMk cId="2627460530" sldId="1996274056"/>
            <ac:graphicFrameMk id="3" creationId="{A8342247-F2BE-AC5F-3F12-707E5FEC12E7}"/>
          </ac:graphicFrameMkLst>
        </pc:graphicFrameChg>
        <pc:graphicFrameChg chg="del">
          <ac:chgData name="Elena Barison" userId="c6eec892-1384-4f6a-90d6-207eb7393948" providerId="ADAL" clId="{E9C75060-CBFF-4D32-9615-53F3ACF2D09F}" dt="2024-02-09T15:10:07.545" v="1117" actId="478"/>
          <ac:graphicFrameMkLst>
            <pc:docMk/>
            <pc:sldMk cId="2627460530" sldId="1996274056"/>
            <ac:graphicFrameMk id="5" creationId="{C046C862-72A8-A396-33F0-B324B89B2FFF}"/>
          </ac:graphicFrameMkLst>
        </pc:graphicFrameChg>
        <pc:graphicFrameChg chg="add mod ord">
          <ac:chgData name="Elena Barison" userId="c6eec892-1384-4f6a-90d6-207eb7393948" providerId="ADAL" clId="{E9C75060-CBFF-4D32-9615-53F3ACF2D09F}" dt="2024-02-09T15:44:07.106" v="3267" actId="20577"/>
          <ac:graphicFrameMkLst>
            <pc:docMk/>
            <pc:sldMk cId="2627460530" sldId="1996274056"/>
            <ac:graphicFrameMk id="7" creationId="{630CC73C-00EB-54E1-268C-5B437C6E59AF}"/>
          </ac:graphicFrameMkLst>
        </pc:graphicFrameChg>
      </pc:sldChg>
      <pc:sldChg chg="addSp delSp modSp add mod ord">
        <pc:chgData name="Elena Barison" userId="c6eec892-1384-4f6a-90d6-207eb7393948" providerId="ADAL" clId="{E9C75060-CBFF-4D32-9615-53F3ACF2D09F}" dt="2024-02-13T15:48:33.983" v="5887" actId="1076"/>
        <pc:sldMkLst>
          <pc:docMk/>
          <pc:sldMk cId="1259376585" sldId="1996274057"/>
        </pc:sldMkLst>
        <pc:spChg chg="add del mod">
          <ac:chgData name="Elena Barison" userId="c6eec892-1384-4f6a-90d6-207eb7393948" providerId="ADAL" clId="{E9C75060-CBFF-4D32-9615-53F3ACF2D09F}" dt="2024-02-13T15:46:59.887" v="5851" actId="478"/>
          <ac:spMkLst>
            <pc:docMk/>
            <pc:sldMk cId="1259376585" sldId="1996274057"/>
            <ac:spMk id="2" creationId="{18E416E9-AD85-3B74-D588-855A6CBC8AF5}"/>
          </ac:spMkLst>
        </pc:spChg>
        <pc:spChg chg="add del mod">
          <ac:chgData name="Elena Barison" userId="c6eec892-1384-4f6a-90d6-207eb7393948" providerId="ADAL" clId="{E9C75060-CBFF-4D32-9615-53F3ACF2D09F}" dt="2024-02-13T15:47:02.742" v="5852" actId="478"/>
          <ac:spMkLst>
            <pc:docMk/>
            <pc:sldMk cId="1259376585" sldId="1996274057"/>
            <ac:spMk id="3" creationId="{1873BDD3-9631-AADC-67A2-954ABFF89129}"/>
          </ac:spMkLst>
        </pc:spChg>
        <pc:spChg chg="mod">
          <ac:chgData name="Elena Barison" userId="c6eec892-1384-4f6a-90d6-207eb7393948" providerId="ADAL" clId="{E9C75060-CBFF-4D32-9615-53F3ACF2D09F}" dt="2024-02-13T15:48:33.983" v="5887" actId="1076"/>
          <ac:spMkLst>
            <pc:docMk/>
            <pc:sldMk cId="1259376585" sldId="1996274057"/>
            <ac:spMk id="8" creationId="{42A17F3D-AF5B-C960-4B1E-151C3843D9E8}"/>
          </ac:spMkLst>
        </pc:spChg>
        <pc:spChg chg="del mod">
          <ac:chgData name="Elena Barison" userId="c6eec892-1384-4f6a-90d6-207eb7393948" providerId="ADAL" clId="{E9C75060-CBFF-4D32-9615-53F3ACF2D09F}" dt="2024-02-09T15:07:06.635" v="1065" actId="478"/>
          <ac:spMkLst>
            <pc:docMk/>
            <pc:sldMk cId="1259376585" sldId="1996274057"/>
            <ac:spMk id="10" creationId="{0643D785-550D-9D45-E089-D11198C34CEE}"/>
          </ac:spMkLst>
        </pc:spChg>
        <pc:spChg chg="del mod">
          <ac:chgData name="Elena Barison" userId="c6eec892-1384-4f6a-90d6-207eb7393948" providerId="ADAL" clId="{E9C75060-CBFF-4D32-9615-53F3ACF2D09F}" dt="2024-02-13T15:47:02.742" v="5852" actId="478"/>
          <ac:spMkLst>
            <pc:docMk/>
            <pc:sldMk cId="1259376585" sldId="1996274057"/>
            <ac:spMk id="11" creationId="{56243FB9-DB74-636F-895D-2A51B1021E04}"/>
          </ac:spMkLst>
        </pc:spChg>
        <pc:picChg chg="del">
          <ac:chgData name="Elena Barison" userId="c6eec892-1384-4f6a-90d6-207eb7393948" providerId="ADAL" clId="{E9C75060-CBFF-4D32-9615-53F3ACF2D09F}" dt="2024-02-09T15:07:08.322" v="1066" actId="478"/>
          <ac:picMkLst>
            <pc:docMk/>
            <pc:sldMk cId="1259376585" sldId="1996274057"/>
            <ac:picMk id="9" creationId="{2C529C2F-6DC5-C0BC-3F39-019F4C73DB02}"/>
          </ac:picMkLst>
        </pc:picChg>
      </pc:sldChg>
      <pc:sldChg chg="add del">
        <pc:chgData name="Elena Barison" userId="c6eec892-1384-4f6a-90d6-207eb7393948" providerId="ADAL" clId="{E9C75060-CBFF-4D32-9615-53F3ACF2D09F}" dt="2024-02-09T15:03:06.316" v="694" actId="47"/>
        <pc:sldMkLst>
          <pc:docMk/>
          <pc:sldMk cId="3030007382" sldId="1996274057"/>
        </pc:sldMkLst>
      </pc:sldChg>
      <pc:sldChg chg="add del">
        <pc:chgData name="Elena Barison" userId="c6eec892-1384-4f6a-90d6-207eb7393948" providerId="ADAL" clId="{E9C75060-CBFF-4D32-9615-53F3ACF2D09F}" dt="2024-02-09T15:30:00.719" v="2327" actId="2696"/>
        <pc:sldMkLst>
          <pc:docMk/>
          <pc:sldMk cId="2596373954" sldId="1996274058"/>
        </pc:sldMkLst>
      </pc:sldChg>
      <pc:sldChg chg="addSp modSp add del mod ord">
        <pc:chgData name="Elena Barison" userId="c6eec892-1384-4f6a-90d6-207eb7393948" providerId="ADAL" clId="{E9C75060-CBFF-4D32-9615-53F3ACF2D09F}" dt="2024-02-13T16:04:29.181" v="6338" actId="47"/>
        <pc:sldMkLst>
          <pc:docMk/>
          <pc:sldMk cId="292428872" sldId="1996274059"/>
        </pc:sldMkLst>
        <pc:spChg chg="add mod">
          <ac:chgData name="Elena Barison" userId="c6eec892-1384-4f6a-90d6-207eb7393948" providerId="ADAL" clId="{E9C75060-CBFF-4D32-9615-53F3ACF2D09F}" dt="2024-02-09T15:43:04.021" v="3230" actId="20577"/>
          <ac:spMkLst>
            <pc:docMk/>
            <pc:sldMk cId="292428872" sldId="1996274059"/>
            <ac:spMk id="2" creationId="{B5F961DA-8316-53D8-834E-51C93E181C4E}"/>
          </ac:spMkLst>
        </pc:spChg>
        <pc:spChg chg="add mod">
          <ac:chgData name="Elena Barison" userId="c6eec892-1384-4f6a-90d6-207eb7393948" providerId="ADAL" clId="{E9C75060-CBFF-4D32-9615-53F3ACF2D09F}" dt="2024-02-09T15:31:49.517" v="2427" actId="1076"/>
          <ac:spMkLst>
            <pc:docMk/>
            <pc:sldMk cId="292428872" sldId="1996274059"/>
            <ac:spMk id="3" creationId="{D81200E9-AC89-7F96-58A3-E0F24B3C0DEF}"/>
          </ac:spMkLst>
        </pc:spChg>
        <pc:spChg chg="mod">
          <ac:chgData name="Elena Barison" userId="c6eec892-1384-4f6a-90d6-207eb7393948" providerId="ADAL" clId="{E9C75060-CBFF-4D32-9615-53F3ACF2D09F}" dt="2024-02-09T15:39:31.620" v="3035" actId="14100"/>
          <ac:spMkLst>
            <pc:docMk/>
            <pc:sldMk cId="292428872" sldId="1996274059"/>
            <ac:spMk id="6" creationId="{8E266EE6-C11D-7B86-FCE5-FF8605496D29}"/>
          </ac:spMkLst>
        </pc:spChg>
        <pc:graphicFrameChg chg="mod">
          <ac:chgData name="Elena Barison" userId="c6eec892-1384-4f6a-90d6-207eb7393948" providerId="ADAL" clId="{E9C75060-CBFF-4D32-9615-53F3ACF2D09F}" dt="2024-02-09T15:39:24.599" v="3033" actId="20577"/>
          <ac:graphicFrameMkLst>
            <pc:docMk/>
            <pc:sldMk cId="292428872" sldId="1996274059"/>
            <ac:graphicFrameMk id="5" creationId="{EEA01318-4E8A-0F62-BB00-9BE7634AD8D3}"/>
          </ac:graphicFrameMkLst>
        </pc:graphicFrameChg>
      </pc:sldChg>
      <pc:sldChg chg="modSp add del mod">
        <pc:chgData name="Elena Barison" userId="c6eec892-1384-4f6a-90d6-207eb7393948" providerId="ADAL" clId="{E9C75060-CBFF-4D32-9615-53F3ACF2D09F}" dt="2024-02-09T15:12:06.843" v="1183"/>
        <pc:sldMkLst>
          <pc:docMk/>
          <pc:sldMk cId="236952612" sldId="1996274060"/>
        </pc:sldMkLst>
        <pc:spChg chg="mod">
          <ac:chgData name="Elena Barison" userId="c6eec892-1384-4f6a-90d6-207eb7393948" providerId="ADAL" clId="{E9C75060-CBFF-4D32-9615-53F3ACF2D09F}" dt="2024-02-09T15:12:06.843" v="1183"/>
          <ac:spMkLst>
            <pc:docMk/>
            <pc:sldMk cId="236952612" sldId="1996274060"/>
            <ac:spMk id="2" creationId="{3CC65B52-EB8F-8E88-461B-22794726B5CB}"/>
          </ac:spMkLst>
        </pc:spChg>
      </pc:sldChg>
      <pc:sldChg chg="modSp add mod ord">
        <pc:chgData name="Elena Barison" userId="c6eec892-1384-4f6a-90d6-207eb7393948" providerId="ADAL" clId="{E9C75060-CBFF-4D32-9615-53F3ACF2D09F}" dt="2024-02-09T15:47:43.060" v="3340" actId="113"/>
        <pc:sldMkLst>
          <pc:docMk/>
          <pc:sldMk cId="2249646185" sldId="1996274060"/>
        </pc:sldMkLst>
        <pc:spChg chg="mod">
          <ac:chgData name="Elena Barison" userId="c6eec892-1384-4f6a-90d6-207eb7393948" providerId="ADAL" clId="{E9C75060-CBFF-4D32-9615-53F3ACF2D09F}" dt="2024-02-09T15:47:43.060" v="3340" actId="113"/>
          <ac:spMkLst>
            <pc:docMk/>
            <pc:sldMk cId="2249646185" sldId="1996274060"/>
            <ac:spMk id="2" creationId="{28D9ED1F-0F9C-0E99-5CE1-3E6D5A183F6A}"/>
          </ac:spMkLst>
        </pc:spChg>
      </pc:sldChg>
      <pc:sldChg chg="addSp delSp modSp add mod">
        <pc:chgData name="Elena Barison" userId="c6eec892-1384-4f6a-90d6-207eb7393948" providerId="ADAL" clId="{E9C75060-CBFF-4D32-9615-53F3ACF2D09F}" dt="2024-02-13T14:55:40.368" v="3919" actId="403"/>
        <pc:sldMkLst>
          <pc:docMk/>
          <pc:sldMk cId="2797838727" sldId="1996274061"/>
        </pc:sldMkLst>
        <pc:spChg chg="add mod">
          <ac:chgData name="Elena Barison" userId="c6eec892-1384-4f6a-90d6-207eb7393948" providerId="ADAL" clId="{E9C75060-CBFF-4D32-9615-53F3ACF2D09F}" dt="2024-02-13T14:55:31.271" v="3918" actId="6549"/>
          <ac:spMkLst>
            <pc:docMk/>
            <pc:sldMk cId="2797838727" sldId="1996274061"/>
            <ac:spMk id="2" creationId="{10428942-6EB9-1A04-5C8D-2BCE4BB9C16C}"/>
          </ac:spMkLst>
        </pc:spChg>
        <pc:spChg chg="mod">
          <ac:chgData name="Elena Barison" userId="c6eec892-1384-4f6a-90d6-207eb7393948" providerId="ADAL" clId="{E9C75060-CBFF-4D32-9615-53F3ACF2D09F}" dt="2024-02-13T14:54:38.411" v="3791" actId="14100"/>
          <ac:spMkLst>
            <pc:docMk/>
            <pc:sldMk cId="2797838727" sldId="1996274061"/>
            <ac:spMk id="6" creationId="{E444F709-A4F4-8B83-9B13-3868E9B83616}"/>
          </ac:spMkLst>
        </pc:spChg>
        <pc:graphicFrameChg chg="add mod ord modGraphic">
          <ac:chgData name="Elena Barison" userId="c6eec892-1384-4f6a-90d6-207eb7393948" providerId="ADAL" clId="{E9C75060-CBFF-4D32-9615-53F3ACF2D09F}" dt="2024-02-13T14:55:40.368" v="3919" actId="403"/>
          <ac:graphicFrameMkLst>
            <pc:docMk/>
            <pc:sldMk cId="2797838727" sldId="1996274061"/>
            <ac:graphicFrameMk id="3" creationId="{00D13A51-6902-3D78-9E28-2F8A9FFD67BE}"/>
          </ac:graphicFrameMkLst>
        </pc:graphicFrameChg>
        <pc:graphicFrameChg chg="del">
          <ac:chgData name="Elena Barison" userId="c6eec892-1384-4f6a-90d6-207eb7393948" providerId="ADAL" clId="{E9C75060-CBFF-4D32-9615-53F3ACF2D09F}" dt="2024-02-13T14:54:21" v="3788" actId="478"/>
          <ac:graphicFrameMkLst>
            <pc:docMk/>
            <pc:sldMk cId="2797838727" sldId="1996274061"/>
            <ac:graphicFrameMk id="5" creationId="{78AE3A67-BE07-0165-76F3-36FD3AEB07EC}"/>
          </ac:graphicFrameMkLst>
        </pc:graphicFrameChg>
      </pc:sldChg>
      <pc:sldChg chg="addSp delSp modSp add del mod delCm">
        <pc:chgData name="Elena Barison" userId="c6eec892-1384-4f6a-90d6-207eb7393948" providerId="ADAL" clId="{E9C75060-CBFF-4D32-9615-53F3ACF2D09F}" dt="2024-02-13T15:55:44.520" v="6025" actId="47"/>
        <pc:sldMkLst>
          <pc:docMk/>
          <pc:sldMk cId="4066673651" sldId="1996274062"/>
        </pc:sldMkLst>
        <pc:spChg chg="add mod">
          <ac:chgData name="Elena Barison" userId="c6eec892-1384-4f6a-90d6-207eb7393948" providerId="ADAL" clId="{E9C75060-CBFF-4D32-9615-53F3ACF2D09F}" dt="2024-02-09T15:23:13.451" v="1739" actId="14100"/>
          <ac:spMkLst>
            <pc:docMk/>
            <pc:sldMk cId="4066673651" sldId="1996274062"/>
            <ac:spMk id="2" creationId="{5BFA9D8B-FEFC-37BA-55F1-691BD4479AF6}"/>
          </ac:spMkLst>
        </pc:spChg>
        <pc:spChg chg="add del mod">
          <ac:chgData name="Elena Barison" userId="c6eec892-1384-4f6a-90d6-207eb7393948" providerId="ADAL" clId="{E9C75060-CBFF-4D32-9615-53F3ACF2D09F}" dt="2024-02-09T15:23:00.459" v="1735" actId="478"/>
          <ac:spMkLst>
            <pc:docMk/>
            <pc:sldMk cId="4066673651" sldId="1996274062"/>
            <ac:spMk id="3" creationId="{CFA9E22C-EA4A-F9B7-E9AE-CF4A62A6C476}"/>
          </ac:spMkLst>
        </pc:spChg>
        <pc:spChg chg="add mod">
          <ac:chgData name="Elena Barison" userId="c6eec892-1384-4f6a-90d6-207eb7393948" providerId="ADAL" clId="{E9C75060-CBFF-4D32-9615-53F3ACF2D09F}" dt="2024-02-09T15:37:48.122" v="2920" actId="1582"/>
          <ac:spMkLst>
            <pc:docMk/>
            <pc:sldMk cId="4066673651" sldId="1996274062"/>
            <ac:spMk id="4" creationId="{8739DF1D-92B1-EBBF-AD90-85C5F1F2501A}"/>
          </ac:spMkLst>
        </pc:spChg>
        <pc:spChg chg="mod">
          <ac:chgData name="Elena Barison" userId="c6eec892-1384-4f6a-90d6-207eb7393948" providerId="ADAL" clId="{E9C75060-CBFF-4D32-9615-53F3ACF2D09F}" dt="2024-02-09T15:17:02.295" v="1516" actId="14100"/>
          <ac:spMkLst>
            <pc:docMk/>
            <pc:sldMk cId="4066673651" sldId="1996274062"/>
            <ac:spMk id="6" creationId="{EFABDB9B-2BD3-1CC3-BA76-47D853BDBC12}"/>
          </ac:spMkLst>
        </pc:spChg>
        <pc:graphicFrameChg chg="add mod">
          <ac:chgData name="Elena Barison" userId="c6eec892-1384-4f6a-90d6-207eb7393948" providerId="ADAL" clId="{E9C75060-CBFF-4D32-9615-53F3ACF2D09F}" dt="2024-02-13T15:03:41.967" v="4370"/>
          <ac:graphicFrameMkLst>
            <pc:docMk/>
            <pc:sldMk cId="4066673651" sldId="1996274062"/>
            <ac:graphicFrameMk id="3" creationId="{711C038A-75AF-B323-96F4-D29F4650B5A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lena Barison" userId="c6eec892-1384-4f6a-90d6-207eb7393948" providerId="ADAL" clId="{E9C75060-CBFF-4D32-9615-53F3ACF2D09F}" dt="2024-02-13T15:52:24.531" v="5900"/>
              <pc2:cmMkLst xmlns:pc2="http://schemas.microsoft.com/office/powerpoint/2019/9/main/command">
                <pc:docMk/>
                <pc:sldMk cId="4066673651" sldId="1996274062"/>
                <pc2:cmMk id="{1226B3FB-15BC-4943-A7B9-F6EB98079879}"/>
              </pc2:cmMkLst>
            </pc226:cmChg>
          </p:ext>
        </pc:extLst>
      </pc:sldChg>
      <pc:sldChg chg="addSp delSp modSp new mod ord">
        <pc:chgData name="Elena Barison" userId="c6eec892-1384-4f6a-90d6-207eb7393948" providerId="ADAL" clId="{E9C75060-CBFF-4D32-9615-53F3ACF2D09F}" dt="2024-02-13T15:09:11.899" v="4546" actId="1076"/>
        <pc:sldMkLst>
          <pc:docMk/>
          <pc:sldMk cId="1846210933" sldId="1996274063"/>
        </pc:sldMkLst>
        <pc:spChg chg="del">
          <ac:chgData name="Elena Barison" userId="c6eec892-1384-4f6a-90d6-207eb7393948" providerId="ADAL" clId="{E9C75060-CBFF-4D32-9615-53F3ACF2D09F}" dt="2024-02-09T15:17:23.532" v="1522" actId="478"/>
          <ac:spMkLst>
            <pc:docMk/>
            <pc:sldMk cId="1846210933" sldId="1996274063"/>
            <ac:spMk id="2" creationId="{894E2430-A5AD-780C-B1E8-4081565E2F58}"/>
          </ac:spMkLst>
        </pc:spChg>
        <pc:spChg chg="del">
          <ac:chgData name="Elena Barison" userId="c6eec892-1384-4f6a-90d6-207eb7393948" providerId="ADAL" clId="{E9C75060-CBFF-4D32-9615-53F3ACF2D09F}" dt="2024-02-09T15:17:25.608" v="1523" actId="478"/>
          <ac:spMkLst>
            <pc:docMk/>
            <pc:sldMk cId="1846210933" sldId="1996274063"/>
            <ac:spMk id="3" creationId="{BBF94FDF-F4C3-0B22-1414-62A58C61B419}"/>
          </ac:spMkLst>
        </pc:spChg>
        <pc:graphicFrameChg chg="add del mod modGraphic">
          <ac:chgData name="Elena Barison" userId="c6eec892-1384-4f6a-90d6-207eb7393948" providerId="ADAL" clId="{E9C75060-CBFF-4D32-9615-53F3ACF2D09F}" dt="2024-02-13T15:08:33.584" v="4543" actId="478"/>
          <ac:graphicFrameMkLst>
            <pc:docMk/>
            <pc:sldMk cId="1846210933" sldId="1996274063"/>
            <ac:graphicFrameMk id="4" creationId="{2A6A852A-5D9B-A943-5290-441FF9BEA57F}"/>
          </ac:graphicFrameMkLst>
        </pc:graphicFrameChg>
        <pc:picChg chg="add mod">
          <ac:chgData name="Elena Barison" userId="c6eec892-1384-4f6a-90d6-207eb7393948" providerId="ADAL" clId="{E9C75060-CBFF-4D32-9615-53F3ACF2D09F}" dt="2024-02-13T15:09:11.899" v="4546" actId="1076"/>
          <ac:picMkLst>
            <pc:docMk/>
            <pc:sldMk cId="1846210933" sldId="1996274063"/>
            <ac:picMk id="3" creationId="{72334334-0699-1A33-8179-6D3747D4F8E6}"/>
          </ac:picMkLst>
        </pc:picChg>
      </pc:sldChg>
      <pc:sldChg chg="addSp delSp modSp add mod">
        <pc:chgData name="Elena Barison" userId="c6eec892-1384-4f6a-90d6-207eb7393948" providerId="ADAL" clId="{E9C75060-CBFF-4D32-9615-53F3ACF2D09F}" dt="2024-02-13T15:57:53.632" v="6057" actId="404"/>
        <pc:sldMkLst>
          <pc:docMk/>
          <pc:sldMk cId="4230761812" sldId="1996274064"/>
        </pc:sldMkLst>
        <pc:graphicFrameChg chg="add del mod modGraphic">
          <ac:chgData name="Elena Barison" userId="c6eec892-1384-4f6a-90d6-207eb7393948" providerId="ADAL" clId="{E9C75060-CBFF-4D32-9615-53F3ACF2D09F}" dt="2024-02-13T15:57:25.205" v="6042" actId="478"/>
          <ac:graphicFrameMkLst>
            <pc:docMk/>
            <pc:sldMk cId="4230761812" sldId="1996274064"/>
            <ac:graphicFrameMk id="2" creationId="{958998A1-18C7-8023-94BE-8B352CE975FB}"/>
          </ac:graphicFrameMkLst>
        </pc:graphicFrameChg>
        <pc:graphicFrameChg chg="add mod">
          <ac:chgData name="Elena Barison" userId="c6eec892-1384-4f6a-90d6-207eb7393948" providerId="ADAL" clId="{E9C75060-CBFF-4D32-9615-53F3ACF2D09F}" dt="2024-02-13T15:57:26.016" v="6043"/>
          <ac:graphicFrameMkLst>
            <pc:docMk/>
            <pc:sldMk cId="4230761812" sldId="1996274064"/>
            <ac:graphicFrameMk id="3" creationId="{0BA98FD7-28C8-7AAF-0E52-48CC98746610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13T15:57:53.632" v="6057" actId="404"/>
          <ac:graphicFrameMkLst>
            <pc:docMk/>
            <pc:sldMk cId="4230761812" sldId="1996274064"/>
            <ac:graphicFrameMk id="4" creationId="{96446F6F-4B4E-1BAE-4D2A-960E8EBDD46B}"/>
          </ac:graphicFrameMkLst>
        </pc:graphicFrameChg>
      </pc:sldChg>
      <pc:sldChg chg="addSp modSp add mod addCm delCm">
        <pc:chgData name="Elena Barison" userId="c6eec892-1384-4f6a-90d6-207eb7393948" providerId="ADAL" clId="{E9C75060-CBFF-4D32-9615-53F3ACF2D09F}" dt="2024-02-13T16:03:26.744" v="6268" actId="1076"/>
        <pc:sldMkLst>
          <pc:docMk/>
          <pc:sldMk cId="2222192741" sldId="1996274065"/>
        </pc:sldMkLst>
        <pc:graphicFrameChg chg="add mod modGraphic">
          <ac:chgData name="Elena Barison" userId="c6eec892-1384-4f6a-90d6-207eb7393948" providerId="ADAL" clId="{E9C75060-CBFF-4D32-9615-53F3ACF2D09F}" dt="2024-02-13T16:03:26.744" v="6268" actId="1076"/>
          <ac:graphicFrameMkLst>
            <pc:docMk/>
            <pc:sldMk cId="2222192741" sldId="1996274065"/>
            <ac:graphicFrameMk id="2" creationId="{5BC670EC-DB4A-83E9-79D9-77EF34A74671}"/>
          </ac:graphicFrameMkLst>
        </pc:graphicFrameChg>
      </pc:sldChg>
      <pc:sldChg chg="modSp add del mod">
        <pc:chgData name="Elena Barison" userId="c6eec892-1384-4f6a-90d6-207eb7393948" providerId="ADAL" clId="{E9C75060-CBFF-4D32-9615-53F3ACF2D09F}" dt="2024-02-13T16:04:18.040" v="6336" actId="47"/>
        <pc:sldMkLst>
          <pc:docMk/>
          <pc:sldMk cId="3037111289" sldId="1996274066"/>
        </pc:sldMkLst>
        <pc:spChg chg="mod">
          <ac:chgData name="Elena Barison" userId="c6eec892-1384-4f6a-90d6-207eb7393948" providerId="ADAL" clId="{E9C75060-CBFF-4D32-9615-53F3ACF2D09F}" dt="2024-02-09T15:27:37.751" v="2159" actId="14100"/>
          <ac:spMkLst>
            <pc:docMk/>
            <pc:sldMk cId="3037111289" sldId="1996274066"/>
            <ac:spMk id="2" creationId="{805503FC-341D-8E65-E3B7-54F133F2D08A}"/>
          </ac:spMkLst>
        </pc:spChg>
        <pc:spChg chg="mod">
          <ac:chgData name="Elena Barison" userId="c6eec892-1384-4f6a-90d6-207eb7393948" providerId="ADAL" clId="{E9C75060-CBFF-4D32-9615-53F3ACF2D09F}" dt="2024-02-09T15:37:56.644" v="2921" actId="1582"/>
          <ac:spMkLst>
            <pc:docMk/>
            <pc:sldMk cId="3037111289" sldId="1996274066"/>
            <ac:spMk id="4" creationId="{3040C92F-1129-D3BF-F174-935912762AAD}"/>
          </ac:spMkLst>
        </pc:spChg>
        <pc:spChg chg="mod">
          <ac:chgData name="Elena Barison" userId="c6eec892-1384-4f6a-90d6-207eb7393948" providerId="ADAL" clId="{E9C75060-CBFF-4D32-9615-53F3ACF2D09F}" dt="2024-02-09T15:27:35.431" v="2158" actId="14100"/>
          <ac:spMkLst>
            <pc:docMk/>
            <pc:sldMk cId="3037111289" sldId="1996274066"/>
            <ac:spMk id="6" creationId="{6C907197-2182-576C-5D81-891244DF15FC}"/>
          </ac:spMkLst>
        </pc:spChg>
      </pc:sldChg>
      <pc:sldChg chg="addSp delSp modSp add mod">
        <pc:chgData name="Elena Barison" userId="c6eec892-1384-4f6a-90d6-207eb7393948" providerId="ADAL" clId="{E9C75060-CBFF-4D32-9615-53F3ACF2D09F}" dt="2024-02-09T15:28:43.114" v="2181" actId="14100"/>
        <pc:sldMkLst>
          <pc:docMk/>
          <pc:sldMk cId="404359311" sldId="1996274067"/>
        </pc:sldMkLst>
        <pc:graphicFrameChg chg="add mod modGraphic">
          <ac:chgData name="Elena Barison" userId="c6eec892-1384-4f6a-90d6-207eb7393948" providerId="ADAL" clId="{E9C75060-CBFF-4D32-9615-53F3ACF2D09F}" dt="2024-02-09T15:28:43.114" v="2181" actId="14100"/>
          <ac:graphicFrameMkLst>
            <pc:docMk/>
            <pc:sldMk cId="404359311" sldId="1996274067"/>
            <ac:graphicFrameMk id="2" creationId="{55B206FA-A97F-7DD3-9558-2A4024AAAD1C}"/>
          </ac:graphicFrameMkLst>
        </pc:graphicFrameChg>
        <pc:graphicFrameChg chg="del">
          <ac:chgData name="Elena Barison" userId="c6eec892-1384-4f6a-90d6-207eb7393948" providerId="ADAL" clId="{E9C75060-CBFF-4D32-9615-53F3ACF2D09F}" dt="2024-02-09T15:27:50.584" v="2161" actId="478"/>
          <ac:graphicFrameMkLst>
            <pc:docMk/>
            <pc:sldMk cId="404359311" sldId="1996274067"/>
            <ac:graphicFrameMk id="4" creationId="{6399ED74-0DEB-779B-BA23-14EC1F6309A7}"/>
          </ac:graphicFrameMkLst>
        </pc:graphicFrameChg>
      </pc:sldChg>
      <pc:sldChg chg="delSp modSp add del mod">
        <pc:chgData name="Elena Barison" userId="c6eec892-1384-4f6a-90d6-207eb7393948" providerId="ADAL" clId="{E9C75060-CBFF-4D32-9615-53F3ACF2D09F}" dt="2024-02-09T15:47:29.856" v="3336" actId="47"/>
        <pc:sldMkLst>
          <pc:docMk/>
          <pc:sldMk cId="2133212955" sldId="1996274068"/>
        </pc:sldMkLst>
        <pc:spChg chg="mod">
          <ac:chgData name="Elena Barison" userId="c6eec892-1384-4f6a-90d6-207eb7393948" providerId="ADAL" clId="{E9C75060-CBFF-4D32-9615-53F3ACF2D09F}" dt="2024-02-09T15:47:25.493" v="3333" actId="20577"/>
          <ac:spMkLst>
            <pc:docMk/>
            <pc:sldMk cId="2133212955" sldId="1996274068"/>
            <ac:spMk id="8" creationId="{753C8676-1505-ABEF-43F5-3CB7BCC5610F}"/>
          </ac:spMkLst>
        </pc:spChg>
        <pc:spChg chg="del">
          <ac:chgData name="Elena Barison" userId="c6eec892-1384-4f6a-90d6-207eb7393948" providerId="ADAL" clId="{E9C75060-CBFF-4D32-9615-53F3ACF2D09F}" dt="2024-02-09T15:46:43.431" v="3311" actId="478"/>
          <ac:spMkLst>
            <pc:docMk/>
            <pc:sldMk cId="2133212955" sldId="1996274068"/>
            <ac:spMk id="10" creationId="{0971DA2C-A557-5BF0-9F87-87F296050E56}"/>
          </ac:spMkLst>
        </pc:spChg>
        <pc:spChg chg="del">
          <ac:chgData name="Elena Barison" userId="c6eec892-1384-4f6a-90d6-207eb7393948" providerId="ADAL" clId="{E9C75060-CBFF-4D32-9615-53F3ACF2D09F}" dt="2024-02-09T15:46:39.861" v="3309" actId="478"/>
          <ac:spMkLst>
            <pc:docMk/>
            <pc:sldMk cId="2133212955" sldId="1996274068"/>
            <ac:spMk id="11" creationId="{CEB2BA4C-7A73-E05A-EFA1-5AAC37BF3148}"/>
          </ac:spMkLst>
        </pc:spChg>
        <pc:picChg chg="del">
          <ac:chgData name="Elena Barison" userId="c6eec892-1384-4f6a-90d6-207eb7393948" providerId="ADAL" clId="{E9C75060-CBFF-4D32-9615-53F3ACF2D09F}" dt="2024-02-09T15:46:44.650" v="3312" actId="478"/>
          <ac:picMkLst>
            <pc:docMk/>
            <pc:sldMk cId="2133212955" sldId="1996274068"/>
            <ac:picMk id="9" creationId="{115F9A21-C0C1-7219-3039-747E29142156}"/>
          </ac:picMkLst>
        </pc:picChg>
      </pc:sldChg>
      <pc:sldChg chg="addSp delSp modSp mod delCm modCm">
        <pc:chgData name="Elena Barison" userId="c6eec892-1384-4f6a-90d6-207eb7393948" providerId="ADAL" clId="{E9C75060-CBFF-4D32-9615-53F3ACF2D09F}" dt="2024-02-13T15:00:40.588" v="4030" actId="1076"/>
        <pc:sldMkLst>
          <pc:docMk/>
          <pc:sldMk cId="2661212552" sldId="1996274069"/>
        </pc:sldMkLst>
        <pc:spChg chg="del mod">
          <ac:chgData name="Elena Barison" userId="c6eec892-1384-4f6a-90d6-207eb7393948" providerId="ADAL" clId="{E9C75060-CBFF-4D32-9615-53F3ACF2D09F}" dt="2024-02-13T15:00:12.141" v="4018" actId="478"/>
          <ac:spMkLst>
            <pc:docMk/>
            <pc:sldMk cId="2661212552" sldId="1996274069"/>
            <ac:spMk id="3" creationId="{D4375041-AAF5-5444-1BE2-C84CE7D3C4A5}"/>
          </ac:spMkLst>
        </pc:spChg>
        <pc:spChg chg="mod">
          <ac:chgData name="Elena Barison" userId="c6eec892-1384-4f6a-90d6-207eb7393948" providerId="ADAL" clId="{E9C75060-CBFF-4D32-9615-53F3ACF2D09F}" dt="2024-02-13T15:00:30.713" v="4029" actId="1036"/>
          <ac:spMkLst>
            <pc:docMk/>
            <pc:sldMk cId="2661212552" sldId="1996274069"/>
            <ac:spMk id="4" creationId="{7C7C2FBA-E3A9-845A-999A-6BBEA5FCAAB2}"/>
          </ac:spMkLst>
        </pc:spChg>
        <pc:spChg chg="add mod">
          <ac:chgData name="Elena Barison" userId="c6eec892-1384-4f6a-90d6-207eb7393948" providerId="ADAL" clId="{E9C75060-CBFF-4D32-9615-53F3ACF2D09F}" dt="2024-02-13T15:00:40.588" v="4030" actId="1076"/>
          <ac:spMkLst>
            <pc:docMk/>
            <pc:sldMk cId="2661212552" sldId="1996274069"/>
            <ac:spMk id="5" creationId="{4F97F9B4-2363-B28F-D95A-426E7EB40144}"/>
          </ac:spMkLst>
        </pc:spChg>
        <pc:spChg chg="mod">
          <ac:chgData name="Elena Barison" userId="c6eec892-1384-4f6a-90d6-207eb7393948" providerId="ADAL" clId="{E9C75060-CBFF-4D32-9615-53F3ACF2D09F}" dt="2024-02-13T15:00:30.713" v="4029" actId="1036"/>
          <ac:spMkLst>
            <pc:docMk/>
            <pc:sldMk cId="2661212552" sldId="1996274069"/>
            <ac:spMk id="6" creationId="{2F2DDB1C-5965-E14E-A31E-081202695112}"/>
          </ac:spMkLst>
        </pc:spChg>
        <pc:spChg chg="mod">
          <ac:chgData name="Elena Barison" userId="c6eec892-1384-4f6a-90d6-207eb7393948" providerId="ADAL" clId="{E9C75060-CBFF-4D32-9615-53F3ACF2D09F}" dt="2024-02-13T15:00:30.713" v="4029" actId="1036"/>
          <ac:spMkLst>
            <pc:docMk/>
            <pc:sldMk cId="2661212552" sldId="1996274069"/>
            <ac:spMk id="7" creationId="{525EAF09-377C-53ED-3254-EFDF4249BC7A}"/>
          </ac:spMkLst>
        </pc:spChg>
        <pc:spChg chg="mod">
          <ac:chgData name="Elena Barison" userId="c6eec892-1384-4f6a-90d6-207eb7393948" providerId="ADAL" clId="{E9C75060-CBFF-4D32-9615-53F3ACF2D09F}" dt="2024-02-13T15:00:30.713" v="4029" actId="1036"/>
          <ac:spMkLst>
            <pc:docMk/>
            <pc:sldMk cId="2661212552" sldId="1996274069"/>
            <ac:spMk id="8" creationId="{45D3F11E-90DA-E8D4-1736-0936DE41CD2D}"/>
          </ac:spMkLst>
        </pc:spChg>
        <pc:spChg chg="add mod">
          <ac:chgData name="Elena Barison" userId="c6eec892-1384-4f6a-90d6-207eb7393948" providerId="ADAL" clId="{E9C75060-CBFF-4D32-9615-53F3ACF2D09F}" dt="2024-02-13T14:50:40.008" v="3639" actId="1076"/>
          <ac:spMkLst>
            <pc:docMk/>
            <pc:sldMk cId="2661212552" sldId="1996274069"/>
            <ac:spMk id="10" creationId="{9800436C-F484-6E5D-8303-BF21E940638F}"/>
          </ac:spMkLst>
        </pc:spChg>
        <pc:graphicFrameChg chg="mod ord modGraphic">
          <ac:chgData name="Elena Barison" userId="c6eec892-1384-4f6a-90d6-207eb7393948" providerId="ADAL" clId="{E9C75060-CBFF-4D32-9615-53F3ACF2D09F}" dt="2024-02-13T14:59:55.889" v="4014" actId="14100"/>
          <ac:graphicFrameMkLst>
            <pc:docMk/>
            <pc:sldMk cId="2661212552" sldId="1996274069"/>
            <ac:graphicFrameMk id="9" creationId="{1DF72CE1-5499-7959-016F-7C4233D62587}"/>
          </ac:graphicFrameMkLst>
        </pc:graphicFrameChg>
        <pc:picChg chg="mod">
          <ac:chgData name="Elena Barison" userId="c6eec892-1384-4f6a-90d6-207eb7393948" providerId="ADAL" clId="{E9C75060-CBFF-4D32-9615-53F3ACF2D09F}" dt="2024-02-13T15:00:30.713" v="4029" actId="1036"/>
          <ac:picMkLst>
            <pc:docMk/>
            <pc:sldMk cId="2661212552" sldId="1996274069"/>
            <ac:picMk id="2" creationId="{8A6FB5EF-2D0B-CC9E-8E74-CE875E75656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lena Barison" userId="c6eec892-1384-4f6a-90d6-207eb7393948" providerId="ADAL" clId="{E9C75060-CBFF-4D32-9615-53F3ACF2D09F}" dt="2024-02-13T14:51:12.475" v="3646"/>
              <pc2:cmMkLst xmlns:pc2="http://schemas.microsoft.com/office/powerpoint/2019/9/main/command">
                <pc:docMk/>
                <pc:sldMk cId="2661212552" sldId="1996274069"/>
                <pc2:cmMk id="{DEA137AF-464A-4C61-B44D-E9DE1C73CCA2}"/>
              </pc2:cmMkLst>
              <pc226:cmRplyChg chg="del">
                <pc226:chgData name="Elena Barison" userId="c6eec892-1384-4f6a-90d6-207eb7393948" providerId="ADAL" clId="{E9C75060-CBFF-4D32-9615-53F3ACF2D09F}" dt="2024-02-13T14:43:31.851" v="3439"/>
                <pc2:cmRplyMkLst xmlns:pc2="http://schemas.microsoft.com/office/powerpoint/2019/9/main/command">
                  <pc:docMk/>
                  <pc:sldMk cId="2661212552" sldId="1996274069"/>
                  <pc2:cmMk id="{DEA137AF-464A-4C61-B44D-E9DE1C73CCA2}"/>
                  <pc2:cmRplyMk id="{62AA5EA4-C495-4A15-AFC0-44FAD5899CA9}"/>
                </pc2:cmRplyMkLst>
              </pc226:cmRplyChg>
            </pc226:cmChg>
          </p:ext>
        </pc:extLst>
      </pc:sldChg>
      <pc:sldChg chg="addSp modSp add mod ord">
        <pc:chgData name="Elena Barison" userId="c6eec892-1384-4f6a-90d6-207eb7393948" providerId="ADAL" clId="{E9C75060-CBFF-4D32-9615-53F3ACF2D09F}" dt="2024-02-13T15:13:06.530" v="4636" actId="20577"/>
        <pc:sldMkLst>
          <pc:docMk/>
          <pc:sldMk cId="248723344" sldId="1996274070"/>
        </pc:sldMkLst>
        <pc:spChg chg="mod ord">
          <ac:chgData name="Elena Barison" userId="c6eec892-1384-4f6a-90d6-207eb7393948" providerId="ADAL" clId="{E9C75060-CBFF-4D32-9615-53F3ACF2D09F}" dt="2024-02-13T15:13:06.530" v="4636" actId="20577"/>
          <ac:spMkLst>
            <pc:docMk/>
            <pc:sldMk cId="248723344" sldId="1996274070"/>
            <ac:spMk id="2" creationId="{C860DB4B-CE44-A455-B17F-6499786B8B6B}"/>
          </ac:spMkLst>
        </pc:spChg>
        <pc:spChg chg="add mod">
          <ac:chgData name="Elena Barison" userId="c6eec892-1384-4f6a-90d6-207eb7393948" providerId="ADAL" clId="{E9C75060-CBFF-4D32-9615-53F3ACF2D09F}" dt="2024-02-13T15:04:52.727" v="4412" actId="14100"/>
          <ac:spMkLst>
            <pc:docMk/>
            <pc:sldMk cId="248723344" sldId="1996274070"/>
            <ac:spMk id="4" creationId="{F32A7831-5516-710D-9CFA-AE4FAEB2C87D}"/>
          </ac:spMkLst>
        </pc:spChg>
        <pc:spChg chg="mod">
          <ac:chgData name="Elena Barison" userId="c6eec892-1384-4f6a-90d6-207eb7393948" providerId="ADAL" clId="{E9C75060-CBFF-4D32-9615-53F3ACF2D09F}" dt="2024-02-13T15:03:55.602" v="4375" actId="14100"/>
          <ac:spMkLst>
            <pc:docMk/>
            <pc:sldMk cId="248723344" sldId="1996274070"/>
            <ac:spMk id="6" creationId="{F3B934A0-66DE-F897-2032-87EB005D99FA}"/>
          </ac:spMkLst>
        </pc:spChg>
      </pc:sldChg>
      <pc:sldChg chg="addSp delSp modSp add mod">
        <pc:chgData name="Elena Barison" userId="c6eec892-1384-4f6a-90d6-207eb7393948" providerId="ADAL" clId="{E9C75060-CBFF-4D32-9615-53F3ACF2D09F}" dt="2024-02-13T16:03:17.814" v="6267" actId="403"/>
        <pc:sldMkLst>
          <pc:docMk/>
          <pc:sldMk cId="484938211" sldId="1996274071"/>
        </pc:sldMkLst>
        <pc:graphicFrameChg chg="add mod">
          <ac:chgData name="Elena Barison" userId="c6eec892-1384-4f6a-90d6-207eb7393948" providerId="ADAL" clId="{E9C75060-CBFF-4D32-9615-53F3ACF2D09F}" dt="2024-02-13T15:56:31.357" v="6027"/>
          <ac:graphicFrameMkLst>
            <pc:docMk/>
            <pc:sldMk cId="484938211" sldId="1996274071"/>
            <ac:graphicFrameMk id="2" creationId="{08BF415F-76DE-CA27-DE59-BA65EF21CF9B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13T16:03:17.814" v="6267" actId="403"/>
          <ac:graphicFrameMkLst>
            <pc:docMk/>
            <pc:sldMk cId="484938211" sldId="1996274071"/>
            <ac:graphicFrameMk id="3" creationId="{02346097-1F3F-33A9-813C-1C292B9BD244}"/>
          </ac:graphicFrameMkLst>
        </pc:graphicFrameChg>
        <pc:graphicFrameChg chg="del">
          <ac:chgData name="Elena Barison" userId="c6eec892-1384-4f6a-90d6-207eb7393948" providerId="ADAL" clId="{E9C75060-CBFF-4D32-9615-53F3ACF2D09F}" dt="2024-02-13T15:56:30.317" v="6026" actId="478"/>
          <ac:graphicFrameMkLst>
            <pc:docMk/>
            <pc:sldMk cId="484938211" sldId="1996274071"/>
            <ac:graphicFrameMk id="4" creationId="{65127D58-6F07-4C89-C390-A9685047B9FE}"/>
          </ac:graphicFrameMkLst>
        </pc:graphicFrameChg>
      </pc:sldChg>
      <pc:sldChg chg="addSp delSp modSp add mod">
        <pc:chgData name="Elena Barison" userId="c6eec892-1384-4f6a-90d6-207eb7393948" providerId="ADAL" clId="{E9C75060-CBFF-4D32-9615-53F3ACF2D09F}" dt="2024-02-13T15:12:41.207" v="4609" actId="14100"/>
        <pc:sldMkLst>
          <pc:docMk/>
          <pc:sldMk cId="2835411381" sldId="1996274072"/>
        </pc:sldMkLst>
        <pc:graphicFrameChg chg="add mod modGraphic">
          <ac:chgData name="Elena Barison" userId="c6eec892-1384-4f6a-90d6-207eb7393948" providerId="ADAL" clId="{E9C75060-CBFF-4D32-9615-53F3ACF2D09F}" dt="2024-02-13T15:12:38.378" v="4608" actId="14100"/>
          <ac:graphicFrameMkLst>
            <pc:docMk/>
            <pc:sldMk cId="2835411381" sldId="1996274072"/>
            <ac:graphicFrameMk id="2" creationId="{0DFBAE3B-16C2-8A81-C37C-D5DD92F96E43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13T15:11:38.694" v="4597" actId="1036"/>
          <ac:graphicFrameMkLst>
            <pc:docMk/>
            <pc:sldMk cId="2835411381" sldId="1996274072"/>
            <ac:graphicFrameMk id="4" creationId="{8B82CDBB-BF94-4CEF-48B0-AB5DE9841B18}"/>
          </ac:graphicFrameMkLst>
        </pc:graphicFrameChg>
        <pc:graphicFrameChg chg="add mod modGraphic">
          <ac:chgData name="Elena Barison" userId="c6eec892-1384-4f6a-90d6-207eb7393948" providerId="ADAL" clId="{E9C75060-CBFF-4D32-9615-53F3ACF2D09F}" dt="2024-02-13T15:12:41.207" v="4609" actId="14100"/>
          <ac:graphicFrameMkLst>
            <pc:docMk/>
            <pc:sldMk cId="2835411381" sldId="1996274072"/>
            <ac:graphicFrameMk id="5" creationId="{6C8A506D-FA3E-7CD3-C5F0-50FA05B8845D}"/>
          </ac:graphicFrameMkLst>
        </pc:graphicFrameChg>
        <pc:picChg chg="del">
          <ac:chgData name="Elena Barison" userId="c6eec892-1384-4f6a-90d6-207eb7393948" providerId="ADAL" clId="{E9C75060-CBFF-4D32-9615-53F3ACF2D09F}" dt="2024-02-13T15:09:42.018" v="4548" actId="478"/>
          <ac:picMkLst>
            <pc:docMk/>
            <pc:sldMk cId="2835411381" sldId="1996274072"/>
            <ac:picMk id="3" creationId="{3D98F390-57AB-E890-B50B-E220B491F8A7}"/>
          </ac:picMkLst>
        </pc:picChg>
      </pc:sldChg>
      <pc:sldChg chg="modSp add mod ord">
        <pc:chgData name="Elena Barison" userId="c6eec892-1384-4f6a-90d6-207eb7393948" providerId="ADAL" clId="{E9C75060-CBFF-4D32-9615-53F3ACF2D09F}" dt="2024-02-13T16:00:10.446" v="6228" actId="20577"/>
        <pc:sldMkLst>
          <pc:docMk/>
          <pc:sldMk cId="107652960" sldId="1996274073"/>
        </pc:sldMkLst>
        <pc:spChg chg="mod">
          <ac:chgData name="Elena Barison" userId="c6eec892-1384-4f6a-90d6-207eb7393948" providerId="ADAL" clId="{E9C75060-CBFF-4D32-9615-53F3ACF2D09F}" dt="2024-02-13T16:00:10.446" v="6228" actId="20577"/>
          <ac:spMkLst>
            <pc:docMk/>
            <pc:sldMk cId="107652960" sldId="1996274073"/>
            <ac:spMk id="2" creationId="{54A80F2A-60A0-70E9-743A-A54BD74191B3}"/>
          </ac:spMkLst>
        </pc:spChg>
        <pc:spChg chg="mod">
          <ac:chgData name="Elena Barison" userId="c6eec892-1384-4f6a-90d6-207eb7393948" providerId="ADAL" clId="{E9C75060-CBFF-4D32-9615-53F3ACF2D09F}" dt="2024-02-13T15:58:28.446" v="6103" actId="14100"/>
          <ac:spMkLst>
            <pc:docMk/>
            <pc:sldMk cId="107652960" sldId="1996274073"/>
            <ac:spMk id="4" creationId="{81514D05-DACB-BBE7-73D7-F99CAA5CE044}"/>
          </ac:spMkLst>
        </pc:spChg>
        <pc:spChg chg="mod">
          <ac:chgData name="Elena Barison" userId="c6eec892-1384-4f6a-90d6-207eb7393948" providerId="ADAL" clId="{E9C75060-CBFF-4D32-9615-53F3ACF2D09F}" dt="2024-02-13T15:58:33.617" v="6105" actId="1076"/>
          <ac:spMkLst>
            <pc:docMk/>
            <pc:sldMk cId="107652960" sldId="1996274073"/>
            <ac:spMk id="6" creationId="{DFD5473B-FA4F-9110-B333-66C9C0E78D5B}"/>
          </ac:spMkLst>
        </pc:spChg>
        <pc:graphicFrameChg chg="mod">
          <ac:chgData name="Elena Barison" userId="c6eec892-1384-4f6a-90d6-207eb7393948" providerId="ADAL" clId="{E9C75060-CBFF-4D32-9615-53F3ACF2D09F}" dt="2024-02-13T15:58:25.386" v="6102" actId="1076"/>
          <ac:graphicFrameMkLst>
            <pc:docMk/>
            <pc:sldMk cId="107652960" sldId="1996274073"/>
            <ac:graphicFrameMk id="3" creationId="{DFFAB288-9A81-94DE-B44F-31C1344B9E8D}"/>
          </ac:graphicFrameMkLst>
        </pc:graphicFrameChg>
      </pc:sldChg>
      <pc:sldChg chg="modSp add mod">
        <pc:chgData name="Elena Barison" userId="c6eec892-1384-4f6a-90d6-207eb7393948" providerId="ADAL" clId="{E9C75060-CBFF-4D32-9615-53F3ACF2D09F}" dt="2024-02-13T16:09:57.184" v="6493" actId="20577"/>
        <pc:sldMkLst>
          <pc:docMk/>
          <pc:sldMk cId="2811779418" sldId="1996274074"/>
        </pc:sldMkLst>
        <pc:spChg chg="mod">
          <ac:chgData name="Elena Barison" userId="c6eec892-1384-4f6a-90d6-207eb7393948" providerId="ADAL" clId="{E9C75060-CBFF-4D32-9615-53F3ACF2D09F}" dt="2024-02-13T16:09:57.184" v="6493" actId="20577"/>
          <ac:spMkLst>
            <pc:docMk/>
            <pc:sldMk cId="2811779418" sldId="1996274074"/>
            <ac:spMk id="8" creationId="{6883A4D2-D615-A131-45E8-4A6A6C9B91E1}"/>
          </ac:spMkLst>
        </pc:spChg>
        <pc:spChg chg="mod">
          <ac:chgData name="Elena Barison" userId="c6eec892-1384-4f6a-90d6-207eb7393948" providerId="ADAL" clId="{E9C75060-CBFF-4D32-9615-53F3ACF2D09F}" dt="2024-02-13T15:51:43.668" v="5899" actId="20577"/>
          <ac:spMkLst>
            <pc:docMk/>
            <pc:sldMk cId="2811779418" sldId="1996274074"/>
            <ac:spMk id="11" creationId="{A1054880-3ECD-0299-473B-57457114271D}"/>
          </ac:spMkLst>
        </pc:spChg>
      </pc:sldChg>
      <pc:sldChg chg="addSp delSp modSp add mod ord">
        <pc:chgData name="Elena Barison" userId="c6eec892-1384-4f6a-90d6-207eb7393948" providerId="ADAL" clId="{E9C75060-CBFF-4D32-9615-53F3ACF2D09F}" dt="2024-02-13T15:47:40.985" v="5865" actId="1076"/>
        <pc:sldMkLst>
          <pc:docMk/>
          <pc:sldMk cId="1428237035" sldId="1996274075"/>
        </pc:sldMkLst>
        <pc:spChg chg="mod">
          <ac:chgData name="Elena Barison" userId="c6eec892-1384-4f6a-90d6-207eb7393948" providerId="ADAL" clId="{E9C75060-CBFF-4D32-9615-53F3ACF2D09F}" dt="2024-02-13T15:47:32.550" v="5864" actId="1076"/>
          <ac:spMkLst>
            <pc:docMk/>
            <pc:sldMk cId="1428237035" sldId="1996274075"/>
            <ac:spMk id="2" creationId="{6819ECF1-9740-F627-9F9E-BC21530D1EA7}"/>
          </ac:spMkLst>
        </pc:spChg>
        <pc:spChg chg="del mod">
          <ac:chgData name="Elena Barison" userId="c6eec892-1384-4f6a-90d6-207eb7393948" providerId="ADAL" clId="{E9C75060-CBFF-4D32-9615-53F3ACF2D09F}" dt="2024-02-13T15:44:46.528" v="5803" actId="478"/>
          <ac:spMkLst>
            <pc:docMk/>
            <pc:sldMk cId="1428237035" sldId="1996274075"/>
            <ac:spMk id="3" creationId="{A14253C5-2C19-BF75-EFDC-3C135CC83C12}"/>
          </ac:spMkLst>
        </pc:spChg>
        <pc:spChg chg="add mod">
          <ac:chgData name="Elena Barison" userId="c6eec892-1384-4f6a-90d6-207eb7393948" providerId="ADAL" clId="{E9C75060-CBFF-4D32-9615-53F3ACF2D09F}" dt="2024-02-13T15:47:15.114" v="5857" actId="20577"/>
          <ac:spMkLst>
            <pc:docMk/>
            <pc:sldMk cId="1428237035" sldId="1996274075"/>
            <ac:spMk id="4" creationId="{5D58DD1D-FF2C-CB48-533D-241AFE8C8318}"/>
          </ac:spMkLst>
        </pc:spChg>
        <pc:spChg chg="add mod">
          <ac:chgData name="Elena Barison" userId="c6eec892-1384-4f6a-90d6-207eb7393948" providerId="ADAL" clId="{E9C75060-CBFF-4D32-9615-53F3ACF2D09F}" dt="2024-02-13T15:44:41.791" v="5800" actId="1076"/>
          <ac:spMkLst>
            <pc:docMk/>
            <pc:sldMk cId="1428237035" sldId="1996274075"/>
            <ac:spMk id="5" creationId="{47F09B7A-6783-89F8-2BC8-11A78806089F}"/>
          </ac:spMkLst>
        </pc:spChg>
        <pc:spChg chg="add mod">
          <ac:chgData name="Elena Barison" userId="c6eec892-1384-4f6a-90d6-207eb7393948" providerId="ADAL" clId="{E9C75060-CBFF-4D32-9615-53F3ACF2D09F}" dt="2024-02-13T15:45:24.502" v="5839" actId="1076"/>
          <ac:spMkLst>
            <pc:docMk/>
            <pc:sldMk cId="1428237035" sldId="1996274075"/>
            <ac:spMk id="6" creationId="{13BEA838-159B-AC60-3BCA-FA2AC387033B}"/>
          </ac:spMkLst>
        </pc:spChg>
        <pc:spChg chg="mod">
          <ac:chgData name="Elena Barison" userId="c6eec892-1384-4f6a-90d6-207eb7393948" providerId="ADAL" clId="{E9C75060-CBFF-4D32-9615-53F3ACF2D09F}" dt="2024-02-13T15:42:17.331" v="5519" actId="27636"/>
          <ac:spMkLst>
            <pc:docMk/>
            <pc:sldMk cId="1428237035" sldId="1996274075"/>
            <ac:spMk id="8" creationId="{9EEADAB7-E68E-E9ED-802B-D4913DA6C561}"/>
          </ac:spMkLst>
        </pc:spChg>
        <pc:spChg chg="mod">
          <ac:chgData name="Elena Barison" userId="c6eec892-1384-4f6a-90d6-207eb7393948" providerId="ADAL" clId="{E9C75060-CBFF-4D32-9615-53F3ACF2D09F}" dt="2024-02-13T15:47:40.985" v="5865" actId="1076"/>
          <ac:spMkLst>
            <pc:docMk/>
            <pc:sldMk cId="1428237035" sldId="1996274075"/>
            <ac:spMk id="11" creationId="{8C27BD4D-E908-C347-7A7E-38FD23183BC3}"/>
          </ac:spMkLst>
        </pc:spChg>
      </pc:sldChg>
      <pc:sldChg chg="modSp add mod ord">
        <pc:chgData name="Elena Barison" userId="c6eec892-1384-4f6a-90d6-207eb7393948" providerId="ADAL" clId="{E9C75060-CBFF-4D32-9615-53F3ACF2D09F}" dt="2024-02-13T15:53:24.828" v="5937" actId="1076"/>
        <pc:sldMkLst>
          <pc:docMk/>
          <pc:sldMk cId="2647683259" sldId="1996274076"/>
        </pc:sldMkLst>
        <pc:spChg chg="mod">
          <ac:chgData name="Elena Barison" userId="c6eec892-1384-4f6a-90d6-207eb7393948" providerId="ADAL" clId="{E9C75060-CBFF-4D32-9615-53F3ACF2D09F}" dt="2024-02-13T15:53:24.828" v="5937" actId="1076"/>
          <ac:spMkLst>
            <pc:docMk/>
            <pc:sldMk cId="2647683259" sldId="1996274076"/>
            <ac:spMk id="8" creationId="{34E18BD1-685A-AB42-0893-B3036B5DDABE}"/>
          </ac:spMkLst>
        </pc:spChg>
      </pc:sldChg>
      <pc:sldChg chg="addSp delSp modSp add mod">
        <pc:chgData name="Elena Barison" userId="c6eec892-1384-4f6a-90d6-207eb7393948" providerId="ADAL" clId="{E9C75060-CBFF-4D32-9615-53F3ACF2D09F}" dt="2024-02-13T16:23:57.255" v="6533" actId="20577"/>
        <pc:sldMkLst>
          <pc:docMk/>
          <pc:sldMk cId="2335312731" sldId="1996274077"/>
        </pc:sldMkLst>
        <pc:spChg chg="del">
          <ac:chgData name="Elena Barison" userId="c6eec892-1384-4f6a-90d6-207eb7393948" providerId="ADAL" clId="{E9C75060-CBFF-4D32-9615-53F3ACF2D09F}" dt="2024-02-13T16:03:56.927" v="6272" actId="478"/>
          <ac:spMkLst>
            <pc:docMk/>
            <pc:sldMk cId="2335312731" sldId="1996274077"/>
            <ac:spMk id="2" creationId="{D0369281-95AD-5D9B-2415-AAA23994511D}"/>
          </ac:spMkLst>
        </pc:spChg>
        <pc:spChg chg="mod">
          <ac:chgData name="Elena Barison" userId="c6eec892-1384-4f6a-90d6-207eb7393948" providerId="ADAL" clId="{E9C75060-CBFF-4D32-9615-53F3ACF2D09F}" dt="2024-02-13T16:03:37.646" v="6270" actId="14100"/>
          <ac:spMkLst>
            <pc:docMk/>
            <pc:sldMk cId="2335312731" sldId="1996274077"/>
            <ac:spMk id="4" creationId="{48641FEB-AA8E-36F1-3E8C-EEDFF4E6838E}"/>
          </ac:spMkLst>
        </pc:spChg>
        <pc:spChg chg="add mod">
          <ac:chgData name="Elena Barison" userId="c6eec892-1384-4f6a-90d6-207eb7393948" providerId="ADAL" clId="{E9C75060-CBFF-4D32-9615-53F3ACF2D09F}" dt="2024-02-13T16:23:57.255" v="6533" actId="20577"/>
          <ac:spMkLst>
            <pc:docMk/>
            <pc:sldMk cId="2335312731" sldId="1996274077"/>
            <ac:spMk id="5" creationId="{7CB9A54A-303B-B598-9A28-7CC7458575C2}"/>
          </ac:spMkLst>
        </pc:spChg>
        <pc:spChg chg="del">
          <ac:chgData name="Elena Barison" userId="c6eec892-1384-4f6a-90d6-207eb7393948" providerId="ADAL" clId="{E9C75060-CBFF-4D32-9615-53F3ACF2D09F}" dt="2024-02-13T16:03:38.598" v="6271" actId="478"/>
          <ac:spMkLst>
            <pc:docMk/>
            <pc:sldMk cId="2335312731" sldId="1996274077"/>
            <ac:spMk id="6" creationId="{B248598A-B8BE-620A-F278-72E359C1F081}"/>
          </ac:spMkLst>
        </pc:spChg>
      </pc:sldChg>
    </pc:docChg>
  </pc:docChgLst>
  <pc:docChgLst>
    <pc:chgData name="Serena Miccolis" userId="S::serena@aiccon.it::e37a061a-8041-4eba-bb67-8d120b81e571" providerId="AD" clId="Web-{2972F36D-DA5C-969C-F10F-6A1CBEC438A6}"/>
    <pc:docChg chg="addSld delSld modSld">
      <pc:chgData name="Serena Miccolis" userId="S::serena@aiccon.it::e37a061a-8041-4eba-bb67-8d120b81e571" providerId="AD" clId="Web-{2972F36D-DA5C-969C-F10F-6A1CBEC438A6}" dt="2024-02-06T10:48:20.012" v="2302" actId="20577"/>
      <pc:docMkLst>
        <pc:docMk/>
      </pc:docMkLst>
      <pc:sldChg chg="modSp">
        <pc:chgData name="Serena Miccolis" userId="S::serena@aiccon.it::e37a061a-8041-4eba-bb67-8d120b81e571" providerId="AD" clId="Web-{2972F36D-DA5C-969C-F10F-6A1CBEC438A6}" dt="2024-02-06T09:54:09.777" v="37"/>
        <pc:sldMkLst>
          <pc:docMk/>
          <pc:sldMk cId="3995039063" sldId="290"/>
        </pc:sldMkLst>
        <pc:graphicFrameChg chg="mod modGraphic">
          <ac:chgData name="Serena Miccolis" userId="S::serena@aiccon.it::e37a061a-8041-4eba-bb67-8d120b81e571" providerId="AD" clId="Web-{2972F36D-DA5C-969C-F10F-6A1CBEC438A6}" dt="2024-02-06T09:54:09.777" v="37"/>
          <ac:graphicFrameMkLst>
            <pc:docMk/>
            <pc:sldMk cId="3995039063" sldId="290"/>
            <ac:graphicFrameMk id="3" creationId="{77D9E5D3-D479-7C0E-4339-14714AF4AF2F}"/>
          </ac:graphicFrameMkLst>
        </pc:graphicFrameChg>
      </pc:sldChg>
      <pc:sldChg chg="modSp">
        <pc:chgData name="Serena Miccolis" userId="S::serena@aiccon.it::e37a061a-8041-4eba-bb67-8d120b81e571" providerId="AD" clId="Web-{2972F36D-DA5C-969C-F10F-6A1CBEC438A6}" dt="2024-02-06T10:48:20.012" v="2302" actId="20577"/>
        <pc:sldMkLst>
          <pc:docMk/>
          <pc:sldMk cId="526788779" sldId="309"/>
        </pc:sldMkLst>
        <pc:spChg chg="mod">
          <ac:chgData name="Serena Miccolis" userId="S::serena@aiccon.it::e37a061a-8041-4eba-bb67-8d120b81e571" providerId="AD" clId="Web-{2972F36D-DA5C-969C-F10F-6A1CBEC438A6}" dt="2024-02-06T10:48:20.012" v="2302" actId="20577"/>
          <ac:spMkLst>
            <pc:docMk/>
            <pc:sldMk cId="526788779" sldId="309"/>
            <ac:spMk id="6" creationId="{53836FA1-8B5F-2B32-3315-A03A0B0233B2}"/>
          </ac:spMkLst>
        </pc:spChg>
      </pc:sldChg>
      <pc:sldChg chg="del">
        <pc:chgData name="Serena Miccolis" userId="S::serena@aiccon.it::e37a061a-8041-4eba-bb67-8d120b81e571" providerId="AD" clId="Web-{2972F36D-DA5C-969C-F10F-6A1CBEC438A6}" dt="2024-02-06T10:41:37.217" v="2009"/>
        <pc:sldMkLst>
          <pc:docMk/>
          <pc:sldMk cId="2552544320" sldId="330"/>
        </pc:sldMkLst>
      </pc:sldChg>
      <pc:sldChg chg="modSp del">
        <pc:chgData name="Serena Miccolis" userId="S::serena@aiccon.it::e37a061a-8041-4eba-bb67-8d120b81e571" providerId="AD" clId="Web-{2972F36D-DA5C-969C-F10F-6A1CBEC438A6}" dt="2024-02-06T09:53:42.089" v="28"/>
        <pc:sldMkLst>
          <pc:docMk/>
          <pc:sldMk cId="3322011635" sldId="341"/>
        </pc:sldMkLst>
        <pc:graphicFrameChg chg="mod modGraphic">
          <ac:chgData name="Serena Miccolis" userId="S::serena@aiccon.it::e37a061a-8041-4eba-bb67-8d120b81e571" providerId="AD" clId="Web-{2972F36D-DA5C-969C-F10F-6A1CBEC438A6}" dt="2024-02-06T09:53:05.150" v="6"/>
          <ac:graphicFrameMkLst>
            <pc:docMk/>
            <pc:sldMk cId="3322011635" sldId="341"/>
            <ac:graphicFrameMk id="3" creationId="{F96B6366-9717-B998-4DC6-F3388B5EC602}"/>
          </ac:graphicFrameMkLst>
        </pc:graphicFrameChg>
      </pc:sldChg>
      <pc:sldChg chg="modSp">
        <pc:chgData name="Serena Miccolis" userId="S::serena@aiccon.it::e37a061a-8041-4eba-bb67-8d120b81e571" providerId="AD" clId="Web-{2972F36D-DA5C-969C-F10F-6A1CBEC438A6}" dt="2024-02-06T09:55:19.264" v="104"/>
        <pc:sldMkLst>
          <pc:docMk/>
          <pc:sldMk cId="2641801989" sldId="342"/>
        </pc:sldMkLst>
        <pc:graphicFrameChg chg="mod modGraphic">
          <ac:chgData name="Serena Miccolis" userId="S::serena@aiccon.it::e37a061a-8041-4eba-bb67-8d120b81e571" providerId="AD" clId="Web-{2972F36D-DA5C-969C-F10F-6A1CBEC438A6}" dt="2024-02-06T09:55:19.264" v="104"/>
          <ac:graphicFrameMkLst>
            <pc:docMk/>
            <pc:sldMk cId="2641801989" sldId="342"/>
            <ac:graphicFrameMk id="3" creationId="{CFC23F76-F1B3-EA94-9725-AD3060F767C9}"/>
          </ac:graphicFrameMkLst>
        </pc:graphicFrameChg>
      </pc:sldChg>
      <pc:sldChg chg="mod modShow">
        <pc:chgData name="Serena Miccolis" userId="S::serena@aiccon.it::e37a061a-8041-4eba-bb67-8d120b81e571" providerId="AD" clId="Web-{2972F36D-DA5C-969C-F10F-6A1CBEC438A6}" dt="2024-02-06T10:11:08.827" v="714"/>
        <pc:sldMkLst>
          <pc:docMk/>
          <pc:sldMk cId="1158930873" sldId="343"/>
        </pc:sldMkLst>
      </pc:sldChg>
      <pc:sldChg chg="mod modShow">
        <pc:chgData name="Serena Miccolis" userId="S::serena@aiccon.it::e37a061a-8041-4eba-bb67-8d120b81e571" providerId="AD" clId="Web-{2972F36D-DA5C-969C-F10F-6A1CBEC438A6}" dt="2024-02-06T10:11:09.265" v="718"/>
        <pc:sldMkLst>
          <pc:docMk/>
          <pc:sldMk cId="321634854" sldId="344"/>
        </pc:sldMkLst>
      </pc:sldChg>
      <pc:sldChg chg="mod modShow">
        <pc:chgData name="Serena Miccolis" userId="S::serena@aiccon.it::e37a061a-8041-4eba-bb67-8d120b81e571" providerId="AD" clId="Web-{2972F36D-DA5C-969C-F10F-6A1CBEC438A6}" dt="2024-02-06T10:11:09.155" v="717"/>
        <pc:sldMkLst>
          <pc:docMk/>
          <pc:sldMk cId="2577242374" sldId="345"/>
        </pc:sldMkLst>
      </pc:sldChg>
      <pc:sldChg chg="mod modShow">
        <pc:chgData name="Serena Miccolis" userId="S::serena@aiccon.it::e37a061a-8041-4eba-bb67-8d120b81e571" providerId="AD" clId="Web-{2972F36D-DA5C-969C-F10F-6A1CBEC438A6}" dt="2024-02-06T10:11:09.483" v="720"/>
        <pc:sldMkLst>
          <pc:docMk/>
          <pc:sldMk cId="3552979372" sldId="346"/>
        </pc:sldMkLst>
      </pc:sldChg>
      <pc:sldChg chg="mod modShow">
        <pc:chgData name="Serena Miccolis" userId="S::serena@aiccon.it::e37a061a-8041-4eba-bb67-8d120b81e571" providerId="AD" clId="Web-{2972F36D-DA5C-969C-F10F-6A1CBEC438A6}" dt="2024-02-06T10:11:09.608" v="721"/>
        <pc:sldMkLst>
          <pc:docMk/>
          <pc:sldMk cId="2333438918" sldId="347"/>
        </pc:sldMkLst>
      </pc:sldChg>
      <pc:sldChg chg="modSp mod modShow">
        <pc:chgData name="Serena Miccolis" userId="S::serena@aiccon.it::e37a061a-8041-4eba-bb67-8d120b81e571" providerId="AD" clId="Web-{2972F36D-DA5C-969C-F10F-6A1CBEC438A6}" dt="2024-02-06T10:11:09.358" v="719"/>
        <pc:sldMkLst>
          <pc:docMk/>
          <pc:sldMk cId="3072638095" sldId="348"/>
        </pc:sldMkLst>
        <pc:graphicFrameChg chg="mod modGraphic">
          <ac:chgData name="Serena Miccolis" userId="S::serena@aiccon.it::e37a061a-8041-4eba-bb67-8d120b81e571" providerId="AD" clId="Web-{2972F36D-DA5C-969C-F10F-6A1CBEC438A6}" dt="2024-02-06T10:01:34.651" v="271"/>
          <ac:graphicFrameMkLst>
            <pc:docMk/>
            <pc:sldMk cId="3072638095" sldId="348"/>
            <ac:graphicFrameMk id="3" creationId="{209A1A4D-D0E1-DC32-9E98-2D88C7BCC500}"/>
          </ac:graphicFrameMkLst>
        </pc:graphicFrameChg>
      </pc:sldChg>
      <pc:sldChg chg="modSp">
        <pc:chgData name="Serena Miccolis" userId="S::serena@aiccon.it::e37a061a-8041-4eba-bb67-8d120b81e571" providerId="AD" clId="Web-{2972F36D-DA5C-969C-F10F-6A1CBEC438A6}" dt="2024-02-06T09:59:14.647" v="241" actId="20577"/>
        <pc:sldMkLst>
          <pc:docMk/>
          <pc:sldMk cId="3404497506" sldId="349"/>
        </pc:sldMkLst>
        <pc:spChg chg="mod">
          <ac:chgData name="Serena Miccolis" userId="S::serena@aiccon.it::e37a061a-8041-4eba-bb67-8d120b81e571" providerId="AD" clId="Web-{2972F36D-DA5C-969C-F10F-6A1CBEC438A6}" dt="2024-02-06T09:59:14.647" v="241" actId="20577"/>
          <ac:spMkLst>
            <pc:docMk/>
            <pc:sldMk cId="3404497506" sldId="349"/>
            <ac:spMk id="8" creationId="{16475EDC-8AFA-F1DF-E149-303B4665B97C}"/>
          </ac:spMkLst>
        </pc:spChg>
      </pc:sldChg>
      <pc:sldChg chg="mod modShow">
        <pc:chgData name="Serena Miccolis" userId="S::serena@aiccon.it::e37a061a-8041-4eba-bb67-8d120b81e571" providerId="AD" clId="Web-{2972F36D-DA5C-969C-F10F-6A1CBEC438A6}" dt="2024-02-06T10:11:09.046" v="716"/>
        <pc:sldMkLst>
          <pc:docMk/>
          <pc:sldMk cId="3684888870" sldId="350"/>
        </pc:sldMkLst>
      </pc:sldChg>
      <pc:sldChg chg="addSp delSp modSp">
        <pc:chgData name="Serena Miccolis" userId="S::serena@aiccon.it::e37a061a-8041-4eba-bb67-8d120b81e571" providerId="AD" clId="Web-{2972F36D-DA5C-969C-F10F-6A1CBEC438A6}" dt="2024-02-06T10:34:25.343" v="1693"/>
        <pc:sldMkLst>
          <pc:docMk/>
          <pc:sldMk cId="4009819088" sldId="351"/>
        </pc:sldMkLst>
        <pc:spChg chg="add del mod">
          <ac:chgData name="Serena Miccolis" userId="S::serena@aiccon.it::e37a061a-8041-4eba-bb67-8d120b81e571" providerId="AD" clId="Web-{2972F36D-DA5C-969C-F10F-6A1CBEC438A6}" dt="2024-02-06T10:34:25.343" v="1693"/>
          <ac:spMkLst>
            <pc:docMk/>
            <pc:sldMk cId="4009819088" sldId="351"/>
            <ac:spMk id="3" creationId="{3251EBB0-C485-88D0-976E-2B85B11C0B10}"/>
          </ac:spMkLst>
        </pc:spChg>
        <pc:spChg chg="mod">
          <ac:chgData name="Serena Miccolis" userId="S::serena@aiccon.it::e37a061a-8041-4eba-bb67-8d120b81e571" providerId="AD" clId="Web-{2972F36D-DA5C-969C-F10F-6A1CBEC438A6}" dt="2024-02-06T10:33:02.559" v="1637" actId="1076"/>
          <ac:spMkLst>
            <pc:docMk/>
            <pc:sldMk cId="4009819088" sldId="351"/>
            <ac:spMk id="6" creationId="{802D23FA-3929-63F3-7103-6F8497569818}"/>
          </ac:spMkLst>
        </pc:spChg>
        <pc:spChg chg="mod">
          <ac:chgData name="Serena Miccolis" userId="S::serena@aiccon.it::e37a061a-8041-4eba-bb67-8d120b81e571" providerId="AD" clId="Web-{2972F36D-DA5C-969C-F10F-6A1CBEC438A6}" dt="2024-02-06T10:34:21.749" v="1692" actId="20577"/>
          <ac:spMkLst>
            <pc:docMk/>
            <pc:sldMk cId="4009819088" sldId="351"/>
            <ac:spMk id="11" creationId="{147F9EA3-B77A-F810-3B60-1857A403FFFF}"/>
          </ac:spMkLst>
        </pc:spChg>
        <pc:cxnChg chg="mod">
          <ac:chgData name="Serena Miccolis" userId="S::serena@aiccon.it::e37a061a-8041-4eba-bb67-8d120b81e571" providerId="AD" clId="Web-{2972F36D-DA5C-969C-F10F-6A1CBEC438A6}" dt="2024-02-06T09:59:02.928" v="232" actId="14100"/>
          <ac:cxnSpMkLst>
            <pc:docMk/>
            <pc:sldMk cId="4009819088" sldId="351"/>
            <ac:cxnSpMk id="18" creationId="{69D8189B-666C-C905-1BB2-541B5EA4DA2B}"/>
          </ac:cxnSpMkLst>
        </pc:cxnChg>
      </pc:sldChg>
      <pc:sldChg chg="modSp">
        <pc:chgData name="Serena Miccolis" userId="S::serena@aiccon.it::e37a061a-8041-4eba-bb67-8d120b81e571" providerId="AD" clId="Web-{2972F36D-DA5C-969C-F10F-6A1CBEC438A6}" dt="2024-02-06T10:00:10.477" v="267" actId="20577"/>
        <pc:sldMkLst>
          <pc:docMk/>
          <pc:sldMk cId="2811233716" sldId="353"/>
        </pc:sldMkLst>
        <pc:spChg chg="mod">
          <ac:chgData name="Serena Miccolis" userId="S::serena@aiccon.it::e37a061a-8041-4eba-bb67-8d120b81e571" providerId="AD" clId="Web-{2972F36D-DA5C-969C-F10F-6A1CBEC438A6}" dt="2024-02-06T09:59:23.131" v="250" actId="20577"/>
          <ac:spMkLst>
            <pc:docMk/>
            <pc:sldMk cId="2811233716" sldId="353"/>
            <ac:spMk id="8" creationId="{6814AD79-4260-6E70-E845-81A686E44317}"/>
          </ac:spMkLst>
        </pc:spChg>
        <pc:spChg chg="mod">
          <ac:chgData name="Serena Miccolis" userId="S::serena@aiccon.it::e37a061a-8041-4eba-bb67-8d120b81e571" providerId="AD" clId="Web-{2972F36D-DA5C-969C-F10F-6A1CBEC438A6}" dt="2024-02-06T10:00:10.477" v="267" actId="20577"/>
          <ac:spMkLst>
            <pc:docMk/>
            <pc:sldMk cId="2811233716" sldId="353"/>
            <ac:spMk id="11" creationId="{2B502CC9-7A5C-E1DA-880A-B5D30A40945F}"/>
          </ac:spMkLst>
        </pc:spChg>
      </pc:sldChg>
      <pc:sldChg chg="modSp addCm">
        <pc:chgData name="Serena Miccolis" userId="S::serena@aiccon.it::e37a061a-8041-4eba-bb67-8d120b81e571" providerId="AD" clId="Web-{2972F36D-DA5C-969C-F10F-6A1CBEC438A6}" dt="2024-02-06T10:06:20.959" v="571"/>
        <pc:sldMkLst>
          <pc:docMk/>
          <pc:sldMk cId="3949111124" sldId="355"/>
        </pc:sldMkLst>
        <pc:spChg chg="mod">
          <ac:chgData name="Serena Miccolis" userId="S::serena@aiccon.it::e37a061a-8041-4eba-bb67-8d120b81e571" providerId="AD" clId="Web-{2972F36D-DA5C-969C-F10F-6A1CBEC438A6}" dt="2024-02-06T09:59:36.866" v="253" actId="20577"/>
          <ac:spMkLst>
            <pc:docMk/>
            <pc:sldMk cId="3949111124" sldId="355"/>
            <ac:spMk id="8" creationId="{45244FB0-0169-F8C8-2F6E-949C0A72E778}"/>
          </ac:spMkLst>
        </pc:spChg>
        <pc:spChg chg="mod">
          <ac:chgData name="Serena Miccolis" userId="S::serena@aiccon.it::e37a061a-8041-4eba-bb67-8d120b81e571" providerId="AD" clId="Web-{2972F36D-DA5C-969C-F10F-6A1CBEC438A6}" dt="2024-02-06T10:06:13.348" v="570" actId="20577"/>
          <ac:spMkLst>
            <pc:docMk/>
            <pc:sldMk cId="3949111124" sldId="355"/>
            <ac:spMk id="11" creationId="{EB54ABE4-3525-7B31-4FEF-8BCC96388A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rena Miccolis" userId="S::serena@aiccon.it::e37a061a-8041-4eba-bb67-8d120b81e571" providerId="AD" clId="Web-{2972F36D-DA5C-969C-F10F-6A1CBEC438A6}" dt="2024-02-06T10:06:20.959" v="571"/>
              <pc2:cmMkLst xmlns:pc2="http://schemas.microsoft.com/office/powerpoint/2019/9/main/command">
                <pc:docMk/>
                <pc:sldMk cId="3949111124" sldId="355"/>
                <pc2:cmMk id="{E5120483-96F8-4810-9E9A-7EF21ED0D32E}"/>
              </pc2:cmMkLst>
            </pc226:cmChg>
          </p:ext>
        </pc:extLst>
      </pc:sldChg>
      <pc:sldChg chg="modSp">
        <pc:chgData name="Serena Miccolis" userId="S::serena@aiccon.it::e37a061a-8041-4eba-bb67-8d120b81e571" providerId="AD" clId="Web-{2972F36D-DA5C-969C-F10F-6A1CBEC438A6}" dt="2024-02-06T10:14:01.020" v="755"/>
        <pc:sldMkLst>
          <pc:docMk/>
          <pc:sldMk cId="2855204129" sldId="358"/>
        </pc:sldMkLst>
        <pc:spChg chg="mod">
          <ac:chgData name="Serena Miccolis" userId="S::serena@aiccon.it::e37a061a-8041-4eba-bb67-8d120b81e571" providerId="AD" clId="Web-{2972F36D-DA5C-969C-F10F-6A1CBEC438A6}" dt="2024-02-06T10:14:01.020" v="755"/>
          <ac:spMkLst>
            <pc:docMk/>
            <pc:sldMk cId="2855204129" sldId="358"/>
            <ac:spMk id="8" creationId="{AF2AB3FF-8B43-F133-13CB-DC929F721086}"/>
          </ac:spMkLst>
        </pc:spChg>
        <pc:spChg chg="mod">
          <ac:chgData name="Serena Miccolis" userId="S::serena@aiccon.it::e37a061a-8041-4eba-bb67-8d120b81e571" providerId="AD" clId="Web-{2972F36D-DA5C-969C-F10F-6A1CBEC438A6}" dt="2024-02-06T10:09:22.167" v="713" actId="20577"/>
          <ac:spMkLst>
            <pc:docMk/>
            <pc:sldMk cId="2855204129" sldId="358"/>
            <ac:spMk id="11" creationId="{5319C89D-F3F5-9F92-2733-0894F567FCD8}"/>
          </ac:spMkLst>
        </pc:spChg>
      </pc:sldChg>
      <pc:sldChg chg="mod modShow">
        <pc:chgData name="Serena Miccolis" userId="S::serena@aiccon.it::e37a061a-8041-4eba-bb67-8d120b81e571" providerId="AD" clId="Web-{2972F36D-DA5C-969C-F10F-6A1CBEC438A6}" dt="2024-02-06T10:11:08.936" v="715"/>
        <pc:sldMkLst>
          <pc:docMk/>
          <pc:sldMk cId="1736116106" sldId="359"/>
        </pc:sldMkLst>
      </pc:sldChg>
      <pc:sldChg chg="mod modShow">
        <pc:chgData name="Serena Miccolis" userId="S::serena@aiccon.it::e37a061a-8041-4eba-bb67-8d120b81e571" providerId="AD" clId="Web-{2972F36D-DA5C-969C-F10F-6A1CBEC438A6}" dt="2024-02-06T10:11:09.733" v="722"/>
        <pc:sldMkLst>
          <pc:docMk/>
          <pc:sldMk cId="2856742554" sldId="360"/>
        </pc:sldMkLst>
      </pc:sldChg>
      <pc:sldChg chg="modSp">
        <pc:chgData name="Serena Miccolis" userId="S::serena@aiccon.it::e37a061a-8041-4eba-bb67-8d120b81e571" providerId="AD" clId="Web-{2972F36D-DA5C-969C-F10F-6A1CBEC438A6}" dt="2024-02-06T10:34:35.250" v="1707" actId="20577"/>
        <pc:sldMkLst>
          <pc:docMk/>
          <pc:sldMk cId="2567862737" sldId="361"/>
        </pc:sldMkLst>
        <pc:spChg chg="mod">
          <ac:chgData name="Serena Miccolis" userId="S::serena@aiccon.it::e37a061a-8041-4eba-bb67-8d120b81e571" providerId="AD" clId="Web-{2972F36D-DA5C-969C-F10F-6A1CBEC438A6}" dt="2024-02-06T10:34:35.250" v="1707" actId="20577"/>
          <ac:spMkLst>
            <pc:docMk/>
            <pc:sldMk cId="2567862737" sldId="361"/>
            <ac:spMk id="8" creationId="{48971D56-45D5-0E5C-8F6F-A43060F40A21}"/>
          </ac:spMkLst>
        </pc:spChg>
      </pc:sldChg>
      <pc:sldChg chg="mod modShow">
        <pc:chgData name="Serena Miccolis" userId="S::serena@aiccon.it::e37a061a-8041-4eba-bb67-8d120b81e571" providerId="AD" clId="Web-{2972F36D-DA5C-969C-F10F-6A1CBEC438A6}" dt="2024-02-06T10:41:22.732" v="2005"/>
        <pc:sldMkLst>
          <pc:docMk/>
          <pc:sldMk cId="2913021722" sldId="362"/>
        </pc:sldMkLst>
      </pc:sldChg>
      <pc:sldChg chg="mod modShow">
        <pc:chgData name="Serena Miccolis" userId="S::serena@aiccon.it::e37a061a-8041-4eba-bb67-8d120b81e571" providerId="AD" clId="Web-{2972F36D-DA5C-969C-F10F-6A1CBEC438A6}" dt="2024-02-06T10:41:22.654" v="2004"/>
        <pc:sldMkLst>
          <pc:docMk/>
          <pc:sldMk cId="3655747764" sldId="363"/>
        </pc:sldMkLst>
      </pc:sldChg>
      <pc:sldChg chg="mod modShow">
        <pc:chgData name="Serena Miccolis" userId="S::serena@aiccon.it::e37a061a-8041-4eba-bb67-8d120b81e571" providerId="AD" clId="Web-{2972F36D-DA5C-969C-F10F-6A1CBEC438A6}" dt="2024-02-06T10:41:22.888" v="2006"/>
        <pc:sldMkLst>
          <pc:docMk/>
          <pc:sldMk cId="3350268105" sldId="364"/>
        </pc:sldMkLst>
      </pc:sldChg>
      <pc:sldChg chg="addSp modSp new del">
        <pc:chgData name="Serena Miccolis" userId="S::serena@aiccon.it::e37a061a-8041-4eba-bb67-8d120b81e571" providerId="AD" clId="Web-{2972F36D-DA5C-969C-F10F-6A1CBEC438A6}" dt="2024-02-06T10:30:06.115" v="1447"/>
        <pc:sldMkLst>
          <pc:docMk/>
          <pc:sldMk cId="2958535765" sldId="365"/>
        </pc:sldMkLst>
        <pc:spChg chg="add mod">
          <ac:chgData name="Serena Miccolis" userId="S::serena@aiccon.it::e37a061a-8041-4eba-bb67-8d120b81e571" providerId="AD" clId="Web-{2972F36D-DA5C-969C-F10F-6A1CBEC438A6}" dt="2024-02-06T10:14:21.912" v="760" actId="20577"/>
          <ac:spMkLst>
            <pc:docMk/>
            <pc:sldMk cId="2958535765" sldId="365"/>
            <ac:spMk id="5" creationId="{A7E1B0DF-75B9-3D36-510C-BCC9E5FB8A11}"/>
          </ac:spMkLst>
        </pc:spChg>
      </pc:sldChg>
      <pc:sldChg chg="addSp delSp modSp new">
        <pc:chgData name="Serena Miccolis" userId="S::serena@aiccon.it::e37a061a-8041-4eba-bb67-8d120b81e571" providerId="AD" clId="Web-{2972F36D-DA5C-969C-F10F-6A1CBEC438A6}" dt="2024-02-06T10:14:31.193" v="763" actId="20577"/>
        <pc:sldMkLst>
          <pc:docMk/>
          <pc:sldMk cId="3851606891" sldId="366"/>
        </pc:sldMkLst>
        <pc:spChg chg="del mod">
          <ac:chgData name="Serena Miccolis" userId="S::serena@aiccon.it::e37a061a-8041-4eba-bb67-8d120b81e571" providerId="AD" clId="Web-{2972F36D-DA5C-969C-F10F-6A1CBEC438A6}" dt="2024-02-06T10:12:37.361" v="733"/>
          <ac:spMkLst>
            <pc:docMk/>
            <pc:sldMk cId="3851606891" sldId="366"/>
            <ac:spMk id="2" creationId="{11AEBE44-3468-2D10-BE00-7618DBAA5C6C}"/>
          </ac:spMkLst>
        </pc:spChg>
        <pc:spChg chg="add mod">
          <ac:chgData name="Serena Miccolis" userId="S::serena@aiccon.it::e37a061a-8041-4eba-bb67-8d120b81e571" providerId="AD" clId="Web-{2972F36D-DA5C-969C-F10F-6A1CBEC438A6}" dt="2024-02-06T10:12:37.361" v="733"/>
          <ac:spMkLst>
            <pc:docMk/>
            <pc:sldMk cId="3851606891" sldId="366"/>
            <ac:spMk id="5" creationId="{7F2ADC63-A6FB-C82B-FFC4-D24EA6DA8587}"/>
          </ac:spMkLst>
        </pc:spChg>
        <pc:spChg chg="add mod">
          <ac:chgData name="Serena Miccolis" userId="S::serena@aiccon.it::e37a061a-8041-4eba-bb67-8d120b81e571" providerId="AD" clId="Web-{2972F36D-DA5C-969C-F10F-6A1CBEC438A6}" dt="2024-02-06T10:14:31.193" v="763" actId="20577"/>
          <ac:spMkLst>
            <pc:docMk/>
            <pc:sldMk cId="3851606891" sldId="366"/>
            <ac:spMk id="7" creationId="{40AD5CC3-A87D-31C6-0E8C-958FB664EE15}"/>
          </ac:spMkLst>
        </pc:spChg>
        <pc:spChg chg="add del mod">
          <ac:chgData name="Serena Miccolis" userId="S::serena@aiccon.it::e37a061a-8041-4eba-bb67-8d120b81e571" providerId="AD" clId="Web-{2972F36D-DA5C-969C-F10F-6A1CBEC438A6}" dt="2024-02-06T10:14:14.708" v="759"/>
          <ac:spMkLst>
            <pc:docMk/>
            <pc:sldMk cId="3851606891" sldId="366"/>
            <ac:spMk id="8" creationId="{DF1FCF1A-7071-D434-DE4D-E77452D12C38}"/>
          </ac:spMkLst>
        </pc:spChg>
        <pc:spChg chg="add">
          <ac:chgData name="Serena Miccolis" userId="S::serena@aiccon.it::e37a061a-8041-4eba-bb67-8d120b81e571" providerId="AD" clId="Web-{2972F36D-DA5C-969C-F10F-6A1CBEC438A6}" dt="2024-02-06T10:14:24.084" v="761"/>
          <ac:spMkLst>
            <pc:docMk/>
            <pc:sldMk cId="3851606891" sldId="366"/>
            <ac:spMk id="10" creationId="{D7A35C0A-4597-E96A-A280-79EEC12E7553}"/>
          </ac:spMkLst>
        </pc:spChg>
      </pc:sldChg>
      <pc:sldChg chg="addSp delSp modSp add replId">
        <pc:chgData name="Serena Miccolis" userId="S::serena@aiccon.it::e37a061a-8041-4eba-bb67-8d120b81e571" providerId="AD" clId="Web-{2972F36D-DA5C-969C-F10F-6A1CBEC438A6}" dt="2024-02-06T10:41:02.013" v="1994" actId="1076"/>
        <pc:sldMkLst>
          <pc:docMk/>
          <pc:sldMk cId="4122185250" sldId="367"/>
        </pc:sldMkLst>
        <pc:spChg chg="add mod">
          <ac:chgData name="Serena Miccolis" userId="S::serena@aiccon.it::e37a061a-8041-4eba-bb67-8d120b81e571" providerId="AD" clId="Web-{2972F36D-DA5C-969C-F10F-6A1CBEC438A6}" dt="2024-02-06T10:31:08.508" v="1510" actId="1076"/>
          <ac:spMkLst>
            <pc:docMk/>
            <pc:sldMk cId="4122185250" sldId="367"/>
            <ac:spMk id="2" creationId="{E262DE54-5FB8-CD58-2A0D-2F5756364EE0}"/>
          </ac:spMkLst>
        </pc:spChg>
        <pc:spChg chg="mod">
          <ac:chgData name="Serena Miccolis" userId="S::serena@aiccon.it::e37a061a-8041-4eba-bb67-8d120b81e571" providerId="AD" clId="Web-{2972F36D-DA5C-969C-F10F-6A1CBEC438A6}" dt="2024-02-06T10:31:08.352" v="1508" actId="1076"/>
          <ac:spMkLst>
            <pc:docMk/>
            <pc:sldMk cId="4122185250" sldId="367"/>
            <ac:spMk id="3" creationId="{44E476B9-76CE-1583-25BA-9C57900AC845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555" v="1511" actId="1076"/>
          <ac:spMkLst>
            <pc:docMk/>
            <pc:sldMk cId="4122185250" sldId="367"/>
            <ac:spMk id="4" creationId="{354D90BB-E6BB-88D7-BB47-22DF09AD547B}"/>
          </ac:spMkLst>
        </pc:spChg>
        <pc:spChg chg="add del mod">
          <ac:chgData name="Serena Miccolis" userId="S::serena@aiccon.it::e37a061a-8041-4eba-bb67-8d120b81e571" providerId="AD" clId="Web-{2972F36D-DA5C-969C-F10F-6A1CBEC438A6}" dt="2024-02-06T10:31:08.602" v="1512" actId="1076"/>
          <ac:spMkLst>
            <pc:docMk/>
            <pc:sldMk cId="4122185250" sldId="367"/>
            <ac:spMk id="6" creationId="{AC7551A7-906F-44D7-737E-62E12AE76FBD}"/>
          </ac:spMkLst>
        </pc:spChg>
        <pc:spChg chg="mod">
          <ac:chgData name="Serena Miccolis" userId="S::serena@aiccon.it::e37a061a-8041-4eba-bb67-8d120b81e571" providerId="AD" clId="Web-{2972F36D-DA5C-969C-F10F-6A1CBEC438A6}" dt="2024-02-06T10:40:58.012" v="1992" actId="20577"/>
          <ac:spMkLst>
            <pc:docMk/>
            <pc:sldMk cId="4122185250" sldId="367"/>
            <ac:spMk id="7" creationId="{40AD5CC3-A87D-31C6-0E8C-958FB664EE15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633" v="1513" actId="1076"/>
          <ac:spMkLst>
            <pc:docMk/>
            <pc:sldMk cId="4122185250" sldId="367"/>
            <ac:spMk id="8" creationId="{36BCE2A5-906E-B729-2B2F-D814B925F7CE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680" v="1514" actId="1076"/>
          <ac:spMkLst>
            <pc:docMk/>
            <pc:sldMk cId="4122185250" sldId="367"/>
            <ac:spMk id="9" creationId="{E95C5A0D-8746-A831-E391-4E56362C0856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727" v="1515" actId="1076"/>
          <ac:spMkLst>
            <pc:docMk/>
            <pc:sldMk cId="4122185250" sldId="367"/>
            <ac:spMk id="11" creationId="{7B85B9F1-7F4D-BE50-D14D-7FB66AD6F5F6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774" v="1516" actId="1076"/>
          <ac:spMkLst>
            <pc:docMk/>
            <pc:sldMk cId="4122185250" sldId="367"/>
            <ac:spMk id="12" creationId="{BFA33755-E778-507F-91F9-EF18F54CBAC2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836" v="1517" actId="1076"/>
          <ac:spMkLst>
            <pc:docMk/>
            <pc:sldMk cId="4122185250" sldId="367"/>
            <ac:spMk id="13" creationId="{CD143618-2345-85DB-B180-24AF13288338}"/>
          </ac:spMkLst>
        </pc:spChg>
        <pc:spChg chg="add mod">
          <ac:chgData name="Serena Miccolis" userId="S::serena@aiccon.it::e37a061a-8041-4eba-bb67-8d120b81e571" providerId="AD" clId="Web-{2972F36D-DA5C-969C-F10F-6A1CBEC438A6}" dt="2024-02-06T10:31:08.899" v="1518" actId="1076"/>
          <ac:spMkLst>
            <pc:docMk/>
            <pc:sldMk cId="4122185250" sldId="367"/>
            <ac:spMk id="14" creationId="{F7F460F6-C328-FCE2-3902-524F9311D0B4}"/>
          </ac:spMkLst>
        </pc:spChg>
        <pc:spChg chg="add mod">
          <ac:chgData name="Serena Miccolis" userId="S::serena@aiccon.it::e37a061a-8041-4eba-bb67-8d120b81e571" providerId="AD" clId="Web-{2972F36D-DA5C-969C-F10F-6A1CBEC438A6}" dt="2024-02-06T10:37:41.631" v="1814" actId="20577"/>
          <ac:spMkLst>
            <pc:docMk/>
            <pc:sldMk cId="4122185250" sldId="367"/>
            <ac:spMk id="15" creationId="{3AAD9148-590D-A5D9-0645-6A1ED9612E2B}"/>
          </ac:spMkLst>
        </pc:spChg>
        <pc:spChg chg="add mod">
          <ac:chgData name="Serena Miccolis" userId="S::serena@aiccon.it::e37a061a-8041-4eba-bb67-8d120b81e571" providerId="AD" clId="Web-{2972F36D-DA5C-969C-F10F-6A1CBEC438A6}" dt="2024-02-06T10:41:02.013" v="1994" actId="1076"/>
          <ac:spMkLst>
            <pc:docMk/>
            <pc:sldMk cId="4122185250" sldId="367"/>
            <ac:spMk id="16" creationId="{DE6B3CB5-67DE-917E-95E6-37B85C3B7ED2}"/>
          </ac:spMkLst>
        </pc:spChg>
      </pc:sldChg>
      <pc:sldChg chg="addSp delSp modSp new">
        <pc:chgData name="Serena Miccolis" userId="S::serena@aiccon.it::e37a061a-8041-4eba-bb67-8d120b81e571" providerId="AD" clId="Web-{2972F36D-DA5C-969C-F10F-6A1CBEC438A6}" dt="2024-02-06T10:41:11.716" v="2003" actId="20577"/>
        <pc:sldMkLst>
          <pc:docMk/>
          <pc:sldMk cId="3889516026" sldId="368"/>
        </pc:sldMkLst>
        <pc:spChg chg="del mod">
          <ac:chgData name="Serena Miccolis" userId="S::serena@aiccon.it::e37a061a-8041-4eba-bb67-8d120b81e571" providerId="AD" clId="Web-{2972F36D-DA5C-969C-F10F-6A1CBEC438A6}" dt="2024-02-06T10:36:22.769" v="1773"/>
          <ac:spMkLst>
            <pc:docMk/>
            <pc:sldMk cId="3889516026" sldId="368"/>
            <ac:spMk id="3" creationId="{DA399D69-3C59-8489-C5B2-AB6BA1BE2E6B}"/>
          </ac:spMkLst>
        </pc:spChg>
        <pc:spChg chg="add mod">
          <ac:chgData name="Serena Miccolis" userId="S::serena@aiccon.it::e37a061a-8041-4eba-bb67-8d120b81e571" providerId="AD" clId="Web-{2972F36D-DA5C-969C-F10F-6A1CBEC438A6}" dt="2024-02-06T10:35:08.594" v="1716" actId="20577"/>
          <ac:spMkLst>
            <pc:docMk/>
            <pc:sldMk cId="3889516026" sldId="368"/>
            <ac:spMk id="5" creationId="{E71FEDE7-EC08-5B0B-DAEC-150F37E29F96}"/>
          </ac:spMkLst>
        </pc:spChg>
        <pc:spChg chg="add del mod">
          <ac:chgData name="Serena Miccolis" userId="S::serena@aiccon.it::e37a061a-8041-4eba-bb67-8d120b81e571" providerId="AD" clId="Web-{2972F36D-DA5C-969C-F10F-6A1CBEC438A6}" dt="2024-02-06T10:36:53.192" v="1785"/>
          <ac:spMkLst>
            <pc:docMk/>
            <pc:sldMk cId="3889516026" sldId="368"/>
            <ac:spMk id="6" creationId="{12AC32C0-6B41-96D3-1B04-E64990DBDE54}"/>
          </ac:spMkLst>
        </pc:spChg>
        <pc:spChg chg="add mod ord">
          <ac:chgData name="Serena Miccolis" userId="S::serena@aiccon.it::e37a061a-8041-4eba-bb67-8d120b81e571" providerId="AD" clId="Web-{2972F36D-DA5C-969C-F10F-6A1CBEC438A6}" dt="2024-02-06T10:41:11.716" v="2003" actId="20577"/>
          <ac:spMkLst>
            <pc:docMk/>
            <pc:sldMk cId="3889516026" sldId="368"/>
            <ac:spMk id="8" creationId="{69A434D5-D218-D47A-3707-0EF0450F369C}"/>
          </ac:spMkLst>
        </pc:spChg>
        <pc:spChg chg="add del mod">
          <ac:chgData name="Serena Miccolis" userId="S::serena@aiccon.it::e37a061a-8041-4eba-bb67-8d120b81e571" providerId="AD" clId="Web-{2972F36D-DA5C-969C-F10F-6A1CBEC438A6}" dt="2024-02-06T10:36:30.628" v="1775"/>
          <ac:spMkLst>
            <pc:docMk/>
            <pc:sldMk cId="3889516026" sldId="368"/>
            <ac:spMk id="10" creationId="{53124A4E-4ED7-7BC1-3E38-5A5F6CC3FE92}"/>
          </ac:spMkLst>
        </pc:spChg>
        <pc:spChg chg="add del mod">
          <ac:chgData name="Serena Miccolis" userId="S::serena@aiccon.it::e37a061a-8041-4eba-bb67-8d120b81e571" providerId="AD" clId="Web-{2972F36D-DA5C-969C-F10F-6A1CBEC438A6}" dt="2024-02-06T10:37:53.100" v="1817"/>
          <ac:spMkLst>
            <pc:docMk/>
            <pc:sldMk cId="3889516026" sldId="368"/>
            <ac:spMk id="12" creationId="{5B81D63A-FC8F-D86C-81DD-E4BB26F69EAD}"/>
          </ac:spMkLst>
        </pc:spChg>
        <pc:spChg chg="add mod">
          <ac:chgData name="Serena Miccolis" userId="S::serena@aiccon.it::e37a061a-8041-4eba-bb67-8d120b81e571" providerId="AD" clId="Web-{2972F36D-DA5C-969C-F10F-6A1CBEC438A6}" dt="2024-02-06T10:37:57.428" v="1820" actId="1076"/>
          <ac:spMkLst>
            <pc:docMk/>
            <pc:sldMk cId="3889516026" sldId="368"/>
            <ac:spMk id="14" creationId="{F33F0B83-751E-D827-00A2-9CE0B2AF2A1A}"/>
          </ac:spMkLst>
        </pc:spChg>
        <pc:spChg chg="add mod">
          <ac:chgData name="Serena Miccolis" userId="S::serena@aiccon.it::e37a061a-8041-4eba-bb67-8d120b81e571" providerId="AD" clId="Web-{2972F36D-DA5C-969C-F10F-6A1CBEC438A6}" dt="2024-02-06T10:37:57.444" v="1821" actId="1076"/>
          <ac:spMkLst>
            <pc:docMk/>
            <pc:sldMk cId="3889516026" sldId="368"/>
            <ac:spMk id="16" creationId="{478CF9E9-BE6E-9401-CAA8-AD009D73C1DD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04.303" v="1824" actId="1076"/>
          <ac:spMkLst>
            <pc:docMk/>
            <pc:sldMk cId="3889516026" sldId="368"/>
            <ac:spMk id="17" creationId="{FF6A405B-2FDB-5704-1A68-755C068C03CB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04.319" v="1825" actId="1076"/>
          <ac:spMkLst>
            <pc:docMk/>
            <pc:sldMk cId="3889516026" sldId="368"/>
            <ac:spMk id="18" creationId="{3FE45575-8AC9-5C01-A4B9-3B3EC677D1C7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11.351" v="1828" actId="1076"/>
          <ac:spMkLst>
            <pc:docMk/>
            <pc:sldMk cId="3889516026" sldId="368"/>
            <ac:spMk id="19" creationId="{19DB93A0-F0CD-4ABB-AD93-A90CED081457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50.727" v="1905" actId="20577"/>
          <ac:spMkLst>
            <pc:docMk/>
            <pc:sldMk cId="3889516026" sldId="368"/>
            <ac:spMk id="20" creationId="{C28CB393-C361-25FC-098B-F7383E3DEA4C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56.790" v="1908" actId="1076"/>
          <ac:spMkLst>
            <pc:docMk/>
            <pc:sldMk cId="3889516026" sldId="368"/>
            <ac:spMk id="21" creationId="{D1D866CD-11A8-ABF0-8003-358FCB1B3EFF}"/>
          </ac:spMkLst>
        </pc:spChg>
        <pc:spChg chg="add mod">
          <ac:chgData name="Serena Miccolis" userId="S::serena@aiccon.it::e37a061a-8041-4eba-bb67-8d120b81e571" providerId="AD" clId="Web-{2972F36D-DA5C-969C-F10F-6A1CBEC438A6}" dt="2024-02-06T10:38:56.805" v="1909" actId="1076"/>
          <ac:spMkLst>
            <pc:docMk/>
            <pc:sldMk cId="3889516026" sldId="368"/>
            <ac:spMk id="22" creationId="{91400E21-5DE0-C214-63A4-8F57CC5B8EDA}"/>
          </ac:spMkLst>
        </pc:spChg>
        <pc:spChg chg="add mod">
          <ac:chgData name="Serena Miccolis" userId="S::serena@aiccon.it::e37a061a-8041-4eba-bb67-8d120b81e571" providerId="AD" clId="Web-{2972F36D-DA5C-969C-F10F-6A1CBEC438A6}" dt="2024-02-06T10:39:14.181" v="1922" actId="1076"/>
          <ac:spMkLst>
            <pc:docMk/>
            <pc:sldMk cId="3889516026" sldId="368"/>
            <ac:spMk id="23" creationId="{0B2505CE-CEF6-217B-D6C1-3B469C25E0B3}"/>
          </ac:spMkLst>
        </pc:spChg>
      </pc:sldChg>
      <pc:sldChg chg="add mod replId modShow">
        <pc:chgData name="Serena Miccolis" userId="S::serena@aiccon.it::e37a061a-8041-4eba-bb67-8d120b81e571" providerId="AD" clId="Web-{2972F36D-DA5C-969C-F10F-6A1CBEC438A6}" dt="2024-02-06T10:41:32.779" v="2008"/>
        <pc:sldMkLst>
          <pc:docMk/>
          <pc:sldMk cId="563633741" sldId="369"/>
        </pc:sldMkLst>
      </pc:sldChg>
      <pc:sldChg chg="addSp delSp modSp new">
        <pc:chgData name="Serena Miccolis" userId="S::serena@aiccon.it::e37a061a-8041-4eba-bb67-8d120b81e571" providerId="AD" clId="Web-{2972F36D-DA5C-969C-F10F-6A1CBEC438A6}" dt="2024-02-06T10:47:10.009" v="2276" actId="20577"/>
        <pc:sldMkLst>
          <pc:docMk/>
          <pc:sldMk cId="627363" sldId="370"/>
        </pc:sldMkLst>
        <pc:spChg chg="del">
          <ac:chgData name="Serena Miccolis" userId="S::serena@aiccon.it::e37a061a-8041-4eba-bb67-8d120b81e571" providerId="AD" clId="Web-{2972F36D-DA5C-969C-F10F-6A1CBEC438A6}" dt="2024-02-06T10:42:20.890" v="2012"/>
          <ac:spMkLst>
            <pc:docMk/>
            <pc:sldMk cId="627363" sldId="370"/>
            <ac:spMk id="3" creationId="{53C38EF7-BBDE-1320-7F8F-7D98F92A621D}"/>
          </ac:spMkLst>
        </pc:spChg>
        <pc:spChg chg="add mod">
          <ac:chgData name="Serena Miccolis" userId="S::serena@aiccon.it::e37a061a-8041-4eba-bb67-8d120b81e571" providerId="AD" clId="Web-{2972F36D-DA5C-969C-F10F-6A1CBEC438A6}" dt="2024-02-06T10:42:52.048" v="2042" actId="20577"/>
          <ac:spMkLst>
            <pc:docMk/>
            <pc:sldMk cId="627363" sldId="370"/>
            <ac:spMk id="7" creationId="{4E4CAFF1-8C9E-B78A-F816-5456FCC45EFE}"/>
          </ac:spMkLst>
        </pc:spChg>
        <pc:spChg chg="add mod">
          <ac:chgData name="Serena Miccolis" userId="S::serena@aiccon.it::e37a061a-8041-4eba-bb67-8d120b81e571" providerId="AD" clId="Web-{2972F36D-DA5C-969C-F10F-6A1CBEC438A6}" dt="2024-02-06T10:47:10.009" v="2276" actId="20577"/>
          <ac:spMkLst>
            <pc:docMk/>
            <pc:sldMk cId="627363" sldId="370"/>
            <ac:spMk id="9" creationId="{24BB12DB-9542-3F31-98CE-C1CF33D320EB}"/>
          </ac:spMkLst>
        </pc:spChg>
        <pc:graphicFrameChg chg="add del mod ord modGraphic">
          <ac:chgData name="Serena Miccolis" userId="S::serena@aiccon.it::e37a061a-8041-4eba-bb67-8d120b81e571" providerId="AD" clId="Web-{2972F36D-DA5C-969C-F10F-6A1CBEC438A6}" dt="2024-02-06T10:43:51.284" v="2050"/>
          <ac:graphicFrameMkLst>
            <pc:docMk/>
            <pc:sldMk cId="627363" sldId="370"/>
            <ac:graphicFrameMk id="5" creationId="{7C33103F-2AA0-1224-A217-BDE9D60157EE}"/>
          </ac:graphicFrameMkLst>
        </pc:graphicFrameChg>
      </pc:sldChg>
      <pc:sldChg chg="add replId">
        <pc:chgData name="Serena Miccolis" userId="S::serena@aiccon.it::e37a061a-8041-4eba-bb67-8d120b81e571" providerId="AD" clId="Web-{2972F36D-DA5C-969C-F10F-6A1CBEC438A6}" dt="2024-02-06T10:41:55.264" v="2011"/>
        <pc:sldMkLst>
          <pc:docMk/>
          <pc:sldMk cId="1435289609" sldId="371"/>
        </pc:sldMkLst>
      </pc:sldChg>
    </pc:docChg>
  </pc:docChgLst>
  <pc:docChgLst>
    <pc:chgData name="Elena Barison" userId="S::elena.barison@aiccon.it::c6eec892-1384-4f6a-90d6-207eb7393948" providerId="AD" clId="Web-{0C059318-E7C3-14C2-5106-ABD3BC52B211}"/>
    <pc:docChg chg="addSld delSld modSld sldOrd modSection">
      <pc:chgData name="Elena Barison" userId="S::elena.barison@aiccon.it::c6eec892-1384-4f6a-90d6-207eb7393948" providerId="AD" clId="Web-{0C059318-E7C3-14C2-5106-ABD3BC52B211}" dt="2024-02-14T10:06:29.084" v="70" actId="1076"/>
      <pc:docMkLst>
        <pc:docMk/>
      </pc:docMkLst>
      <pc:sldChg chg="modSp">
        <pc:chgData name="Elena Barison" userId="S::elena.barison@aiccon.it::c6eec892-1384-4f6a-90d6-207eb7393948" providerId="AD" clId="Web-{0C059318-E7C3-14C2-5106-ABD3BC52B211}" dt="2024-02-14T09:55:59.257" v="28" actId="20577"/>
        <pc:sldMkLst>
          <pc:docMk/>
          <pc:sldMk cId="3995039063" sldId="290"/>
        </pc:sldMkLst>
        <pc:spChg chg="mod">
          <ac:chgData name="Elena Barison" userId="S::elena.barison@aiccon.it::c6eec892-1384-4f6a-90d6-207eb7393948" providerId="AD" clId="Web-{0C059318-E7C3-14C2-5106-ABD3BC52B211}" dt="2024-02-14T09:55:59.257" v="28" actId="20577"/>
          <ac:spMkLst>
            <pc:docMk/>
            <pc:sldMk cId="3995039063" sldId="290"/>
            <ac:spMk id="8" creationId="{22CAF999-A4B7-B9B0-1F60-175D02314574}"/>
          </ac:spMkLst>
        </pc:spChg>
      </pc:sldChg>
      <pc:sldChg chg="modSp">
        <pc:chgData name="Elena Barison" userId="S::elena.barison@aiccon.it::c6eec892-1384-4f6a-90d6-207eb7393948" providerId="AD" clId="Web-{0C059318-E7C3-14C2-5106-ABD3BC52B211}" dt="2024-02-14T09:57:54.556" v="31"/>
        <pc:sldMkLst>
          <pc:docMk/>
          <pc:sldMk cId="526788779" sldId="309"/>
        </pc:sldMkLst>
        <pc:spChg chg="mod">
          <ac:chgData name="Elena Barison" userId="S::elena.barison@aiccon.it::c6eec892-1384-4f6a-90d6-207eb7393948" providerId="AD" clId="Web-{0C059318-E7C3-14C2-5106-ABD3BC52B211}" dt="2024-02-14T09:57:54.556" v="31"/>
          <ac:spMkLst>
            <pc:docMk/>
            <pc:sldMk cId="526788779" sldId="309"/>
            <ac:spMk id="4" creationId="{04F798A7-39AB-79CA-B121-632E65B1BC6D}"/>
          </ac:spMkLst>
        </pc:spChg>
      </pc:sldChg>
      <pc:sldChg chg="del">
        <pc:chgData name="Elena Barison" userId="S::elena.barison@aiccon.it::c6eec892-1384-4f6a-90d6-207eb7393948" providerId="AD" clId="Web-{0C059318-E7C3-14C2-5106-ABD3BC52B211}" dt="2024-02-14T09:54:56.583" v="17"/>
        <pc:sldMkLst>
          <pc:docMk/>
          <pc:sldMk cId="1259376585" sldId="1996274057"/>
        </pc:sldMkLst>
      </pc:sldChg>
      <pc:sldChg chg="modSp ord">
        <pc:chgData name="Elena Barison" userId="S::elena.barison@aiccon.it::c6eec892-1384-4f6a-90d6-207eb7393948" providerId="AD" clId="Web-{0C059318-E7C3-14C2-5106-ABD3BC52B211}" dt="2024-02-14T10:02:41.391" v="46"/>
        <pc:sldMkLst>
          <pc:docMk/>
          <pc:sldMk cId="2249646185" sldId="1996274060"/>
        </pc:sldMkLst>
        <pc:spChg chg="mod">
          <ac:chgData name="Elena Barison" userId="S::elena.barison@aiccon.it::c6eec892-1384-4f6a-90d6-207eb7393948" providerId="AD" clId="Web-{0C059318-E7C3-14C2-5106-ABD3BC52B211}" dt="2024-02-14T09:54:53.802" v="16" actId="1076"/>
          <ac:spMkLst>
            <pc:docMk/>
            <pc:sldMk cId="2249646185" sldId="1996274060"/>
            <ac:spMk id="2" creationId="{28D9ED1F-0F9C-0E99-5CE1-3E6D5A183F6A}"/>
          </ac:spMkLst>
        </pc:spChg>
      </pc:sldChg>
      <pc:sldChg chg="modSp">
        <pc:chgData name="Elena Barison" userId="S::elena.barison@aiccon.it::c6eec892-1384-4f6a-90d6-207eb7393948" providerId="AD" clId="Web-{0C059318-E7C3-14C2-5106-ABD3BC52B211}" dt="2024-02-14T10:05:16.770" v="68" actId="20577"/>
        <pc:sldMkLst>
          <pc:docMk/>
          <pc:sldMk cId="2797838727" sldId="1996274061"/>
        </pc:sldMkLst>
        <pc:spChg chg="mod">
          <ac:chgData name="Elena Barison" userId="S::elena.barison@aiccon.it::c6eec892-1384-4f6a-90d6-207eb7393948" providerId="AD" clId="Web-{0C059318-E7C3-14C2-5106-ABD3BC52B211}" dt="2024-02-14T10:05:16.770" v="68" actId="20577"/>
          <ac:spMkLst>
            <pc:docMk/>
            <pc:sldMk cId="2797838727" sldId="1996274061"/>
            <ac:spMk id="2" creationId="{10428942-6EB9-1A04-5C8D-2BCE4BB9C16C}"/>
          </ac:spMkLst>
        </pc:spChg>
      </pc:sldChg>
      <pc:sldChg chg="modSp">
        <pc:chgData name="Elena Barison" userId="S::elena.barison@aiccon.it::c6eec892-1384-4f6a-90d6-207eb7393948" providerId="AD" clId="Web-{0C059318-E7C3-14C2-5106-ABD3BC52B211}" dt="2024-02-14T10:06:29.084" v="70" actId="1076"/>
        <pc:sldMkLst>
          <pc:docMk/>
          <pc:sldMk cId="2661212552" sldId="1996274069"/>
        </pc:sldMkLst>
        <pc:spChg chg="mod">
          <ac:chgData name="Elena Barison" userId="S::elena.barison@aiccon.it::c6eec892-1384-4f6a-90d6-207eb7393948" providerId="AD" clId="Web-{0C059318-E7C3-14C2-5106-ABD3BC52B211}" dt="2024-02-14T10:06:29.084" v="70" actId="1076"/>
          <ac:spMkLst>
            <pc:docMk/>
            <pc:sldMk cId="2661212552" sldId="1996274069"/>
            <ac:spMk id="10" creationId="{9800436C-F484-6E5D-8303-BF21E940638F}"/>
          </ac:spMkLst>
        </pc:spChg>
        <pc:graphicFrameChg chg="mod">
          <ac:chgData name="Elena Barison" userId="S::elena.barison@aiccon.it::c6eec892-1384-4f6a-90d6-207eb7393948" providerId="AD" clId="Web-{0C059318-E7C3-14C2-5106-ABD3BC52B211}" dt="2024-02-14T10:06:09.302" v="69" actId="1076"/>
          <ac:graphicFrameMkLst>
            <pc:docMk/>
            <pc:sldMk cId="2661212552" sldId="1996274069"/>
            <ac:graphicFrameMk id="9" creationId="{1DF72CE1-5499-7959-016F-7C4233D62587}"/>
          </ac:graphicFrameMkLst>
        </pc:graphicFrameChg>
      </pc:sldChg>
      <pc:sldChg chg="modSp ord">
        <pc:chgData name="Elena Barison" userId="S::elena.barison@aiccon.it::c6eec892-1384-4f6a-90d6-207eb7393948" providerId="AD" clId="Web-{0C059318-E7C3-14C2-5106-ABD3BC52B211}" dt="2024-02-14T10:03:35.220" v="63" actId="20577"/>
        <pc:sldMkLst>
          <pc:docMk/>
          <pc:sldMk cId="2811779418" sldId="1996274074"/>
        </pc:sldMkLst>
        <pc:spChg chg="mod">
          <ac:chgData name="Elena Barison" userId="S::elena.barison@aiccon.it::c6eec892-1384-4f6a-90d6-207eb7393948" providerId="AD" clId="Web-{0C059318-E7C3-14C2-5106-ABD3BC52B211}" dt="2024-02-14T10:03:35.220" v="63" actId="20577"/>
          <ac:spMkLst>
            <pc:docMk/>
            <pc:sldMk cId="2811779418" sldId="1996274074"/>
            <ac:spMk id="11" creationId="{A1054880-3ECD-0299-473B-57457114271D}"/>
          </ac:spMkLst>
        </pc:spChg>
      </pc:sldChg>
      <pc:sldChg chg="delSp modSp">
        <pc:chgData name="Elena Barison" userId="S::elena.barison@aiccon.it::c6eec892-1384-4f6a-90d6-207eb7393948" providerId="AD" clId="Web-{0C059318-E7C3-14C2-5106-ABD3BC52B211}" dt="2024-02-14T10:02:16.906" v="44" actId="14100"/>
        <pc:sldMkLst>
          <pc:docMk/>
          <pc:sldMk cId="1428237035" sldId="1996274075"/>
        </pc:sldMkLst>
        <pc:spChg chg="del">
          <ac:chgData name="Elena Barison" userId="S::elena.barison@aiccon.it::c6eec892-1384-4f6a-90d6-207eb7393948" providerId="AD" clId="Web-{0C059318-E7C3-14C2-5106-ABD3BC52B211}" dt="2024-02-14T10:01:28.264" v="32"/>
          <ac:spMkLst>
            <pc:docMk/>
            <pc:sldMk cId="1428237035" sldId="1996274075"/>
            <ac:spMk id="2" creationId="{6819ECF1-9740-F627-9F9E-BC21530D1EA7}"/>
          </ac:spMkLst>
        </pc:spChg>
        <pc:spChg chg="mod">
          <ac:chgData name="Elena Barison" userId="S::elena.barison@aiccon.it::c6eec892-1384-4f6a-90d6-207eb7393948" providerId="AD" clId="Web-{0C059318-E7C3-14C2-5106-ABD3BC52B211}" dt="2024-02-14T10:02:10.187" v="40" actId="20577"/>
          <ac:spMkLst>
            <pc:docMk/>
            <pc:sldMk cId="1428237035" sldId="1996274075"/>
            <ac:spMk id="4" creationId="{5D58DD1D-FF2C-CB48-533D-241AFE8C8318}"/>
          </ac:spMkLst>
        </pc:spChg>
        <pc:spChg chg="mod">
          <ac:chgData name="Elena Barison" userId="S::elena.barison@aiccon.it::c6eec892-1384-4f6a-90d6-207eb7393948" providerId="AD" clId="Web-{0C059318-E7C3-14C2-5106-ABD3BC52B211}" dt="2024-02-14T10:01:38.155" v="34" actId="1076"/>
          <ac:spMkLst>
            <pc:docMk/>
            <pc:sldMk cId="1428237035" sldId="1996274075"/>
            <ac:spMk id="5" creationId="{47F09B7A-6783-89F8-2BC8-11A78806089F}"/>
          </ac:spMkLst>
        </pc:spChg>
        <pc:spChg chg="del">
          <ac:chgData name="Elena Barison" userId="S::elena.barison@aiccon.it::c6eec892-1384-4f6a-90d6-207eb7393948" providerId="AD" clId="Web-{0C059318-E7C3-14C2-5106-ABD3BC52B211}" dt="2024-02-14T10:01:31.218" v="33"/>
          <ac:spMkLst>
            <pc:docMk/>
            <pc:sldMk cId="1428237035" sldId="1996274075"/>
            <ac:spMk id="6" creationId="{13BEA838-159B-AC60-3BCA-FA2AC387033B}"/>
          </ac:spMkLst>
        </pc:spChg>
        <pc:spChg chg="mod">
          <ac:chgData name="Elena Barison" userId="S::elena.barison@aiccon.it::c6eec892-1384-4f6a-90d6-207eb7393948" providerId="AD" clId="Web-{0C059318-E7C3-14C2-5106-ABD3BC52B211}" dt="2024-02-14T09:56:18.007" v="29" actId="1076"/>
          <ac:spMkLst>
            <pc:docMk/>
            <pc:sldMk cId="1428237035" sldId="1996274075"/>
            <ac:spMk id="8" creationId="{9EEADAB7-E68E-E9ED-802B-D4913DA6C561}"/>
          </ac:spMkLst>
        </pc:spChg>
        <pc:spChg chg="mod">
          <ac:chgData name="Elena Barison" userId="S::elena.barison@aiccon.it::c6eec892-1384-4f6a-90d6-207eb7393948" providerId="AD" clId="Web-{0C059318-E7C3-14C2-5106-ABD3BC52B211}" dt="2024-02-14T10:02:16.906" v="44" actId="14100"/>
          <ac:spMkLst>
            <pc:docMk/>
            <pc:sldMk cId="1428237035" sldId="1996274075"/>
            <ac:spMk id="11" creationId="{8C27BD4D-E908-C347-7A7E-38FD23183BC3}"/>
          </ac:spMkLst>
        </pc:spChg>
      </pc:sldChg>
      <pc:sldChg chg="del">
        <pc:chgData name="Elena Barison" userId="S::elena.barison@aiccon.it::c6eec892-1384-4f6a-90d6-207eb7393948" providerId="AD" clId="Web-{0C059318-E7C3-14C2-5106-ABD3BC52B211}" dt="2024-02-14T09:55:22.225" v="22"/>
        <pc:sldMkLst>
          <pc:docMk/>
          <pc:sldMk cId="2647683259" sldId="1996274076"/>
        </pc:sldMkLst>
      </pc:sldChg>
      <pc:sldChg chg="modSp add ord replId">
        <pc:chgData name="Elena Barison" userId="S::elena.barison@aiccon.it::c6eec892-1384-4f6a-90d6-207eb7393948" providerId="AD" clId="Web-{0C059318-E7C3-14C2-5106-ABD3BC52B211}" dt="2024-02-14T09:55:19.600" v="21"/>
        <pc:sldMkLst>
          <pc:docMk/>
          <pc:sldMk cId="1949669442" sldId="1996274078"/>
        </pc:sldMkLst>
        <pc:spChg chg="mod">
          <ac:chgData name="Elena Barison" userId="S::elena.barison@aiccon.it::c6eec892-1384-4f6a-90d6-207eb7393948" providerId="AD" clId="Web-{0C059318-E7C3-14C2-5106-ABD3BC52B211}" dt="2024-02-14T09:55:19.600" v="21"/>
          <ac:spMkLst>
            <pc:docMk/>
            <pc:sldMk cId="1949669442" sldId="1996274078"/>
            <ac:spMk id="2" creationId="{28D9ED1F-0F9C-0E99-5CE1-3E6D5A183F6A}"/>
          </ac:spMkLst>
        </pc:spChg>
      </pc:sldChg>
    </pc:docChg>
  </pc:docChgLst>
  <pc:docChgLst>
    <pc:chgData name="Elena Barison" userId="c6eec892-1384-4f6a-90d6-207eb7393948" providerId="ADAL" clId="{505F6B31-D2DC-442D-9BD8-2BC4EBADA8E6}"/>
    <pc:docChg chg="undo custSel addSld delSld modSld sldOrd modSection">
      <pc:chgData name="Elena Barison" userId="c6eec892-1384-4f6a-90d6-207eb7393948" providerId="ADAL" clId="{505F6B31-D2DC-442D-9BD8-2BC4EBADA8E6}" dt="2024-04-11T15:50:28.182" v="1427" actId="1076"/>
      <pc:docMkLst>
        <pc:docMk/>
      </pc:docMkLst>
      <pc:sldChg chg="modSp mod">
        <pc:chgData name="Elena Barison" userId="c6eec892-1384-4f6a-90d6-207eb7393948" providerId="ADAL" clId="{505F6B31-D2DC-442D-9BD8-2BC4EBADA8E6}" dt="2024-04-11T14:57:06.833" v="7" actId="6549"/>
        <pc:sldMkLst>
          <pc:docMk/>
          <pc:sldMk cId="526788779" sldId="309"/>
        </pc:sldMkLst>
        <pc:spChg chg="mod">
          <ac:chgData name="Elena Barison" userId="c6eec892-1384-4f6a-90d6-207eb7393948" providerId="ADAL" clId="{505F6B31-D2DC-442D-9BD8-2BC4EBADA8E6}" dt="2024-04-11T14:57:06.833" v="7" actId="6549"/>
          <ac:spMkLst>
            <pc:docMk/>
            <pc:sldMk cId="526788779" sldId="309"/>
            <ac:spMk id="6" creationId="{53836FA1-8B5F-2B32-3315-A03A0B0233B2}"/>
          </ac:spMkLst>
        </pc:spChg>
      </pc:sldChg>
      <pc:sldChg chg="addSp delSp modSp mod">
        <pc:chgData name="Elena Barison" userId="c6eec892-1384-4f6a-90d6-207eb7393948" providerId="ADAL" clId="{505F6B31-D2DC-442D-9BD8-2BC4EBADA8E6}" dt="2024-04-11T15:12:48.785" v="512" actId="207"/>
        <pc:sldMkLst>
          <pc:docMk/>
          <pc:sldMk cId="2811233716" sldId="353"/>
        </pc:sldMkLst>
        <pc:graphicFrameChg chg="add mod modGraphic">
          <ac:chgData name="Elena Barison" userId="c6eec892-1384-4f6a-90d6-207eb7393948" providerId="ADAL" clId="{505F6B31-D2DC-442D-9BD8-2BC4EBADA8E6}" dt="2024-04-11T15:12:48.785" v="512" actId="207"/>
          <ac:graphicFrameMkLst>
            <pc:docMk/>
            <pc:sldMk cId="2811233716" sldId="353"/>
            <ac:graphicFrameMk id="2" creationId="{70AE7B23-DD68-A95A-8424-D295998294FF}"/>
          </ac:graphicFrameMkLst>
        </pc:graphicFrameChg>
        <pc:graphicFrameChg chg="del">
          <ac:chgData name="Elena Barison" userId="c6eec892-1384-4f6a-90d6-207eb7393948" providerId="ADAL" clId="{505F6B31-D2DC-442D-9BD8-2BC4EBADA8E6}" dt="2024-04-11T15:11:56.358" v="497" actId="478"/>
          <ac:graphicFrameMkLst>
            <pc:docMk/>
            <pc:sldMk cId="2811233716" sldId="353"/>
            <ac:graphicFrameMk id="3" creationId="{AF23607F-A434-4578-0A67-55D08A038F70}"/>
          </ac:graphicFrameMkLst>
        </pc:graphicFrameChg>
      </pc:sldChg>
      <pc:sldChg chg="modSp add del mod">
        <pc:chgData name="Elena Barison" userId="c6eec892-1384-4f6a-90d6-207eb7393948" providerId="ADAL" clId="{505F6B31-D2DC-442D-9BD8-2BC4EBADA8E6}" dt="2024-04-11T15:09:50.641" v="424" actId="1076"/>
        <pc:sldMkLst>
          <pc:docMk/>
          <pc:sldMk cId="2661212552" sldId="390"/>
        </pc:sldMkLst>
        <pc:spChg chg="mod">
          <ac:chgData name="Elena Barison" userId="c6eec892-1384-4f6a-90d6-207eb7393948" providerId="ADAL" clId="{505F6B31-D2DC-442D-9BD8-2BC4EBADA8E6}" dt="2024-04-11T14:58:12.311" v="15" actId="27636"/>
          <ac:spMkLst>
            <pc:docMk/>
            <pc:sldMk cId="2661212552" sldId="390"/>
            <ac:spMk id="10" creationId="{9800436C-F484-6E5D-8303-BF21E940638F}"/>
          </ac:spMkLst>
        </pc:spChg>
        <pc:spChg chg="mod">
          <ac:chgData name="Elena Barison" userId="c6eec892-1384-4f6a-90d6-207eb7393948" providerId="ADAL" clId="{505F6B31-D2DC-442D-9BD8-2BC4EBADA8E6}" dt="2024-04-11T15:09:50.641" v="424" actId="1076"/>
          <ac:spMkLst>
            <pc:docMk/>
            <pc:sldMk cId="2661212552" sldId="390"/>
            <ac:spMk id="25" creationId="{A49DAC7D-B557-6456-E88F-44AD82F50F18}"/>
          </ac:spMkLst>
        </pc:spChg>
      </pc:sldChg>
      <pc:sldChg chg="modSp mod">
        <pc:chgData name="Elena Barison" userId="c6eec892-1384-4f6a-90d6-207eb7393948" providerId="ADAL" clId="{505F6B31-D2DC-442D-9BD8-2BC4EBADA8E6}" dt="2024-04-11T15:29:26.634" v="1084" actId="20577"/>
        <pc:sldMkLst>
          <pc:docMk/>
          <pc:sldMk cId="384583057" sldId="1996274053"/>
        </pc:sldMkLst>
        <pc:spChg chg="mod">
          <ac:chgData name="Elena Barison" userId="c6eec892-1384-4f6a-90d6-207eb7393948" providerId="ADAL" clId="{505F6B31-D2DC-442D-9BD8-2BC4EBADA8E6}" dt="2024-04-11T15:25:33.857" v="1032" actId="1076"/>
          <ac:spMkLst>
            <pc:docMk/>
            <pc:sldMk cId="384583057" sldId="1996274053"/>
            <ac:spMk id="4" creationId="{1A5AC6FA-1D24-C506-27D7-D2B1A7047882}"/>
          </ac:spMkLst>
        </pc:spChg>
        <pc:spChg chg="mod">
          <ac:chgData name="Elena Barison" userId="c6eec892-1384-4f6a-90d6-207eb7393948" providerId="ADAL" clId="{505F6B31-D2DC-442D-9BD8-2BC4EBADA8E6}" dt="2024-04-11T15:19:23.801" v="819" actId="14100"/>
          <ac:spMkLst>
            <pc:docMk/>
            <pc:sldMk cId="384583057" sldId="1996274053"/>
            <ac:spMk id="7" creationId="{3B370972-1A94-70AF-2EAB-6294CB436B5E}"/>
          </ac:spMkLst>
        </pc:spChg>
        <pc:spChg chg="mod">
          <ac:chgData name="Elena Barison" userId="c6eec892-1384-4f6a-90d6-207eb7393948" providerId="ADAL" clId="{505F6B31-D2DC-442D-9BD8-2BC4EBADA8E6}" dt="2024-04-11T15:20:45.665" v="906" actId="1076"/>
          <ac:spMkLst>
            <pc:docMk/>
            <pc:sldMk cId="384583057" sldId="1996274053"/>
            <ac:spMk id="8" creationId="{487E79E0-3647-74B8-31D5-6E0721F67931}"/>
          </ac:spMkLst>
        </pc:spChg>
        <pc:spChg chg="mod">
          <ac:chgData name="Elena Barison" userId="c6eec892-1384-4f6a-90d6-207eb7393948" providerId="ADAL" clId="{505F6B31-D2DC-442D-9BD8-2BC4EBADA8E6}" dt="2024-04-11T15:29:26.634" v="1084" actId="20577"/>
          <ac:spMkLst>
            <pc:docMk/>
            <pc:sldMk cId="384583057" sldId="1996274053"/>
            <ac:spMk id="9" creationId="{5FF10E6C-0708-B033-B2FB-60CBD6354993}"/>
          </ac:spMkLst>
        </pc:spChg>
        <pc:spChg chg="mod">
          <ac:chgData name="Elena Barison" userId="c6eec892-1384-4f6a-90d6-207eb7393948" providerId="ADAL" clId="{505F6B31-D2DC-442D-9BD8-2BC4EBADA8E6}" dt="2024-04-11T15:21:26.208" v="970" actId="20577"/>
          <ac:spMkLst>
            <pc:docMk/>
            <pc:sldMk cId="384583057" sldId="1996274053"/>
            <ac:spMk id="10" creationId="{D6290F95-4404-2DCD-974B-2B7A9205FFED}"/>
          </ac:spMkLst>
        </pc:spChg>
        <pc:graphicFrameChg chg="mod modGraphic">
          <ac:chgData name="Elena Barison" userId="c6eec892-1384-4f6a-90d6-207eb7393948" providerId="ADAL" clId="{505F6B31-D2DC-442D-9BD8-2BC4EBADA8E6}" dt="2024-04-11T15:21:30.169" v="971" actId="20577"/>
          <ac:graphicFrameMkLst>
            <pc:docMk/>
            <pc:sldMk cId="384583057" sldId="1996274053"/>
            <ac:graphicFrameMk id="3" creationId="{2A637E0A-31DF-0C56-4FE6-FF1639643F9A}"/>
          </ac:graphicFrameMkLst>
        </pc:graphicFrameChg>
      </pc:sldChg>
      <pc:sldChg chg="modSp mod">
        <pc:chgData name="Elena Barison" userId="c6eec892-1384-4f6a-90d6-207eb7393948" providerId="ADAL" clId="{505F6B31-D2DC-442D-9BD8-2BC4EBADA8E6}" dt="2024-04-11T15:25:56.850" v="1034" actId="207"/>
        <pc:sldMkLst>
          <pc:docMk/>
          <pc:sldMk cId="2797838727" sldId="1996274061"/>
        </pc:sldMkLst>
        <pc:spChg chg="mod">
          <ac:chgData name="Elena Barison" userId="c6eec892-1384-4f6a-90d6-207eb7393948" providerId="ADAL" clId="{505F6B31-D2DC-442D-9BD8-2BC4EBADA8E6}" dt="2024-04-11T15:25:56.850" v="1034" actId="207"/>
          <ac:spMkLst>
            <pc:docMk/>
            <pc:sldMk cId="2797838727" sldId="1996274061"/>
            <ac:spMk id="2" creationId="{10428942-6EB9-1A04-5C8D-2BCE4BB9C16C}"/>
          </ac:spMkLst>
        </pc:spChg>
        <pc:graphicFrameChg chg="mod">
          <ac:chgData name="Elena Barison" userId="c6eec892-1384-4f6a-90d6-207eb7393948" providerId="ADAL" clId="{505F6B31-D2DC-442D-9BD8-2BC4EBADA8E6}" dt="2024-04-11T15:22:28.197" v="980" actId="20577"/>
          <ac:graphicFrameMkLst>
            <pc:docMk/>
            <pc:sldMk cId="2797838727" sldId="1996274061"/>
            <ac:graphicFrameMk id="3" creationId="{00D13A51-6902-3D78-9E28-2F8A9FFD67BE}"/>
          </ac:graphicFrameMkLst>
        </pc:graphicFrameChg>
      </pc:sldChg>
      <pc:sldChg chg="addSp delSp modSp mod">
        <pc:chgData name="Elena Barison" userId="c6eec892-1384-4f6a-90d6-207eb7393948" providerId="ADAL" clId="{505F6B31-D2DC-442D-9BD8-2BC4EBADA8E6}" dt="2024-04-11T15:49:09.439" v="1342" actId="207"/>
        <pc:sldMkLst>
          <pc:docMk/>
          <pc:sldMk cId="1846210933" sldId="1996274063"/>
        </pc:sldMkLst>
        <pc:graphicFrameChg chg="add mod modGraphic">
          <ac:chgData name="Elena Barison" userId="c6eec892-1384-4f6a-90d6-207eb7393948" providerId="ADAL" clId="{505F6B31-D2DC-442D-9BD8-2BC4EBADA8E6}" dt="2024-04-11T15:49:09.439" v="1342" actId="207"/>
          <ac:graphicFrameMkLst>
            <pc:docMk/>
            <pc:sldMk cId="1846210933" sldId="1996274063"/>
            <ac:graphicFrameMk id="2" creationId="{CF97B50C-87EF-97D4-AB16-AA4B39ABCC30}"/>
          </ac:graphicFrameMkLst>
        </pc:graphicFrameChg>
        <pc:picChg chg="del">
          <ac:chgData name="Elena Barison" userId="c6eec892-1384-4f6a-90d6-207eb7393948" providerId="ADAL" clId="{505F6B31-D2DC-442D-9BD8-2BC4EBADA8E6}" dt="2024-04-11T15:14:41.091" v="678" actId="478"/>
          <ac:picMkLst>
            <pc:docMk/>
            <pc:sldMk cId="1846210933" sldId="1996274063"/>
            <ac:picMk id="3" creationId="{72334334-0699-1A33-8179-6D3747D4F8E6}"/>
          </ac:picMkLst>
        </pc:picChg>
      </pc:sldChg>
      <pc:sldChg chg="addSp delSp modSp add del mod">
        <pc:chgData name="Elena Barison" userId="c6eec892-1384-4f6a-90d6-207eb7393948" providerId="ADAL" clId="{505F6B31-D2DC-442D-9BD8-2BC4EBADA8E6}" dt="2024-04-11T15:31:16.200" v="1094" actId="207"/>
        <pc:sldMkLst>
          <pc:docMk/>
          <pc:sldMk cId="4230761812" sldId="1996274064"/>
        </pc:sldMkLst>
        <pc:graphicFrameChg chg="add mod modGraphic">
          <ac:chgData name="Elena Barison" userId="c6eec892-1384-4f6a-90d6-207eb7393948" providerId="ADAL" clId="{505F6B31-D2DC-442D-9BD8-2BC4EBADA8E6}" dt="2024-04-11T15:24:47.350" v="1020" actId="403"/>
          <ac:graphicFrameMkLst>
            <pc:docMk/>
            <pc:sldMk cId="4230761812" sldId="1996274064"/>
            <ac:graphicFrameMk id="2" creationId="{A4C8041E-1837-349C-48B0-EB7B5EA72031}"/>
          </ac:graphicFrameMkLst>
        </pc:graphicFrameChg>
        <pc:graphicFrameChg chg="add mod modGraphic">
          <ac:chgData name="Elena Barison" userId="c6eec892-1384-4f6a-90d6-207eb7393948" providerId="ADAL" clId="{505F6B31-D2DC-442D-9BD8-2BC4EBADA8E6}" dt="2024-04-11T15:31:16.200" v="1094" actId="207"/>
          <ac:graphicFrameMkLst>
            <pc:docMk/>
            <pc:sldMk cId="4230761812" sldId="1996274064"/>
            <ac:graphicFrameMk id="3" creationId="{477F596B-11B7-D22C-DAC1-DF6273C73FD1}"/>
          </ac:graphicFrameMkLst>
        </pc:graphicFrameChg>
        <pc:graphicFrameChg chg="del">
          <ac:chgData name="Elena Barison" userId="c6eec892-1384-4f6a-90d6-207eb7393948" providerId="ADAL" clId="{505F6B31-D2DC-442D-9BD8-2BC4EBADA8E6}" dt="2024-04-11T15:24:37.204" v="1013" actId="478"/>
          <ac:graphicFrameMkLst>
            <pc:docMk/>
            <pc:sldMk cId="4230761812" sldId="1996274064"/>
            <ac:graphicFrameMk id="4" creationId="{96446F6F-4B4E-1BAE-4D2A-960E8EBDD46B}"/>
          </ac:graphicFrameMkLst>
        </pc:graphicFrameChg>
      </pc:sldChg>
      <pc:sldChg chg="del">
        <pc:chgData name="Elena Barison" userId="c6eec892-1384-4f6a-90d6-207eb7393948" providerId="ADAL" clId="{505F6B31-D2DC-442D-9BD8-2BC4EBADA8E6}" dt="2024-04-11T15:31:06.950" v="1093" actId="47"/>
        <pc:sldMkLst>
          <pc:docMk/>
          <pc:sldMk cId="2222192741" sldId="1996274065"/>
        </pc:sldMkLst>
      </pc:sldChg>
      <pc:sldChg chg="addSp delSp modSp mod">
        <pc:chgData name="Elena Barison" userId="c6eec892-1384-4f6a-90d6-207eb7393948" providerId="ADAL" clId="{505F6B31-D2DC-442D-9BD8-2BC4EBADA8E6}" dt="2024-04-11T15:35:04.085" v="1241" actId="1076"/>
        <pc:sldMkLst>
          <pc:docMk/>
          <pc:sldMk cId="404359311" sldId="1996274067"/>
        </pc:sldMkLst>
        <pc:graphicFrameChg chg="del">
          <ac:chgData name="Elena Barison" userId="c6eec892-1384-4f6a-90d6-207eb7393948" providerId="ADAL" clId="{505F6B31-D2DC-442D-9BD8-2BC4EBADA8E6}" dt="2024-04-11T15:32:44.007" v="1210" actId="478"/>
          <ac:graphicFrameMkLst>
            <pc:docMk/>
            <pc:sldMk cId="404359311" sldId="1996274067"/>
            <ac:graphicFrameMk id="2" creationId="{55B206FA-A97F-7DD3-9558-2A4024AAAD1C}"/>
          </ac:graphicFrameMkLst>
        </pc:graphicFrameChg>
        <pc:graphicFrameChg chg="add mod modGraphic">
          <ac:chgData name="Elena Barison" userId="c6eec892-1384-4f6a-90d6-207eb7393948" providerId="ADAL" clId="{505F6B31-D2DC-442D-9BD8-2BC4EBADA8E6}" dt="2024-04-11T15:35:04.085" v="1241" actId="1076"/>
          <ac:graphicFrameMkLst>
            <pc:docMk/>
            <pc:sldMk cId="404359311" sldId="1996274067"/>
            <ac:graphicFrameMk id="3" creationId="{2D3CF297-D8E6-7453-26A2-E1CEB527C435}"/>
          </ac:graphicFrameMkLst>
        </pc:graphicFrameChg>
      </pc:sldChg>
      <pc:sldChg chg="del">
        <pc:chgData name="Elena Barison" userId="c6eec892-1384-4f6a-90d6-207eb7393948" providerId="ADAL" clId="{505F6B31-D2DC-442D-9BD8-2BC4EBADA8E6}" dt="2024-04-11T14:58:02.206" v="8" actId="47"/>
        <pc:sldMkLst>
          <pc:docMk/>
          <pc:sldMk cId="2661212552" sldId="1996274069"/>
        </pc:sldMkLst>
      </pc:sldChg>
      <pc:sldChg chg="modSp mod">
        <pc:chgData name="Elena Barison" userId="c6eec892-1384-4f6a-90d6-207eb7393948" providerId="ADAL" clId="{505F6B31-D2DC-442D-9BD8-2BC4EBADA8E6}" dt="2024-04-11T15:22:21.698" v="979" actId="20577"/>
        <pc:sldMkLst>
          <pc:docMk/>
          <pc:sldMk cId="248723344" sldId="1996274070"/>
        </pc:sldMkLst>
        <pc:spChg chg="mod">
          <ac:chgData name="Elena Barison" userId="c6eec892-1384-4f6a-90d6-207eb7393948" providerId="ADAL" clId="{505F6B31-D2DC-442D-9BD8-2BC4EBADA8E6}" dt="2024-04-11T15:21:37.650" v="972" actId="20577"/>
          <ac:spMkLst>
            <pc:docMk/>
            <pc:sldMk cId="248723344" sldId="1996274070"/>
            <ac:spMk id="2" creationId="{C860DB4B-CE44-A455-B17F-6499786B8B6B}"/>
          </ac:spMkLst>
        </pc:spChg>
        <pc:graphicFrameChg chg="mod">
          <ac:chgData name="Elena Barison" userId="c6eec892-1384-4f6a-90d6-207eb7393948" providerId="ADAL" clId="{505F6B31-D2DC-442D-9BD8-2BC4EBADA8E6}" dt="2024-04-11T15:22:21.698" v="979" actId="20577"/>
          <ac:graphicFrameMkLst>
            <pc:docMk/>
            <pc:sldMk cId="248723344" sldId="1996274070"/>
            <ac:graphicFrameMk id="3" creationId="{D9FA50C5-10EC-AFF1-984F-E2C961561E5C}"/>
          </ac:graphicFrameMkLst>
        </pc:graphicFrameChg>
      </pc:sldChg>
      <pc:sldChg chg="addSp delSp modSp mod">
        <pc:chgData name="Elena Barison" userId="c6eec892-1384-4f6a-90d6-207eb7393948" providerId="ADAL" clId="{505F6B31-D2DC-442D-9BD8-2BC4EBADA8E6}" dt="2024-04-11T15:23:44.515" v="997" actId="403"/>
        <pc:sldMkLst>
          <pc:docMk/>
          <pc:sldMk cId="484938211" sldId="1996274071"/>
        </pc:sldMkLst>
        <pc:graphicFrameChg chg="add mod modGraphic">
          <ac:chgData name="Elena Barison" userId="c6eec892-1384-4f6a-90d6-207eb7393948" providerId="ADAL" clId="{505F6B31-D2DC-442D-9BD8-2BC4EBADA8E6}" dt="2024-04-11T15:23:44.515" v="997" actId="403"/>
          <ac:graphicFrameMkLst>
            <pc:docMk/>
            <pc:sldMk cId="484938211" sldId="1996274071"/>
            <ac:graphicFrameMk id="2" creationId="{F68648E5-1DCF-1C7A-FE50-E8A2F6E62859}"/>
          </ac:graphicFrameMkLst>
        </pc:graphicFrameChg>
        <pc:graphicFrameChg chg="del modGraphic">
          <ac:chgData name="Elena Barison" userId="c6eec892-1384-4f6a-90d6-207eb7393948" providerId="ADAL" clId="{505F6B31-D2DC-442D-9BD8-2BC4EBADA8E6}" dt="2024-04-11T15:23:25.957" v="987" actId="478"/>
          <ac:graphicFrameMkLst>
            <pc:docMk/>
            <pc:sldMk cId="484938211" sldId="1996274071"/>
            <ac:graphicFrameMk id="3" creationId="{02346097-1F3F-33A9-813C-1C292B9BD244}"/>
          </ac:graphicFrameMkLst>
        </pc:graphicFrameChg>
      </pc:sldChg>
      <pc:sldChg chg="addSp delSp modSp mod">
        <pc:chgData name="Elena Barison" userId="c6eec892-1384-4f6a-90d6-207eb7393948" providerId="ADAL" clId="{505F6B31-D2DC-442D-9BD8-2BC4EBADA8E6}" dt="2024-04-11T15:29:01.091" v="1081" actId="14100"/>
        <pc:sldMkLst>
          <pc:docMk/>
          <pc:sldMk cId="2835411381" sldId="1996274072"/>
        </pc:sldMkLst>
        <pc:graphicFrameChg chg="del">
          <ac:chgData name="Elena Barison" userId="c6eec892-1384-4f6a-90d6-207eb7393948" providerId="ADAL" clId="{505F6B31-D2DC-442D-9BD8-2BC4EBADA8E6}" dt="2024-04-11T15:16:08.833" v="693" actId="478"/>
          <ac:graphicFrameMkLst>
            <pc:docMk/>
            <pc:sldMk cId="2835411381" sldId="1996274072"/>
            <ac:graphicFrameMk id="2" creationId="{0DFBAE3B-16C2-8A81-C37C-D5DD92F96E43}"/>
          </ac:graphicFrameMkLst>
        </pc:graphicFrameChg>
        <pc:graphicFrameChg chg="add mod modGraphic">
          <ac:chgData name="Elena Barison" userId="c6eec892-1384-4f6a-90d6-207eb7393948" providerId="ADAL" clId="{505F6B31-D2DC-442D-9BD8-2BC4EBADA8E6}" dt="2024-04-11T15:29:01.091" v="1081" actId="14100"/>
          <ac:graphicFrameMkLst>
            <pc:docMk/>
            <pc:sldMk cId="2835411381" sldId="1996274072"/>
            <ac:graphicFrameMk id="3" creationId="{E7328704-6FDB-F449-F7EC-73E699EADF25}"/>
          </ac:graphicFrameMkLst>
        </pc:graphicFrameChg>
        <pc:graphicFrameChg chg="del">
          <ac:chgData name="Elena Barison" userId="c6eec892-1384-4f6a-90d6-207eb7393948" providerId="ADAL" clId="{505F6B31-D2DC-442D-9BD8-2BC4EBADA8E6}" dt="2024-04-11T15:16:06.608" v="692" actId="478"/>
          <ac:graphicFrameMkLst>
            <pc:docMk/>
            <pc:sldMk cId="2835411381" sldId="1996274072"/>
            <ac:graphicFrameMk id="4" creationId="{8B82CDBB-BF94-4CEF-48B0-AB5DE9841B18}"/>
          </ac:graphicFrameMkLst>
        </pc:graphicFrameChg>
        <pc:graphicFrameChg chg="modGraphic">
          <ac:chgData name="Elena Barison" userId="c6eec892-1384-4f6a-90d6-207eb7393948" providerId="ADAL" clId="{505F6B31-D2DC-442D-9BD8-2BC4EBADA8E6}" dt="2024-04-11T15:21:49.995" v="973" actId="20577"/>
          <ac:graphicFrameMkLst>
            <pc:docMk/>
            <pc:sldMk cId="2835411381" sldId="1996274072"/>
            <ac:graphicFrameMk id="5" creationId="{6C8A506D-FA3E-7CD3-C5F0-50FA05B8845D}"/>
          </ac:graphicFrameMkLst>
        </pc:graphicFrameChg>
      </pc:sldChg>
      <pc:sldChg chg="modSp mod">
        <pc:chgData name="Elena Barison" userId="c6eec892-1384-4f6a-90d6-207eb7393948" providerId="ADAL" clId="{505F6B31-D2DC-442D-9BD8-2BC4EBADA8E6}" dt="2024-04-11T15:23:17.219" v="985" actId="1076"/>
        <pc:sldMkLst>
          <pc:docMk/>
          <pc:sldMk cId="107652960" sldId="1996274073"/>
        </pc:sldMkLst>
        <pc:spChg chg="mod">
          <ac:chgData name="Elena Barison" userId="c6eec892-1384-4f6a-90d6-207eb7393948" providerId="ADAL" clId="{505F6B31-D2DC-442D-9BD8-2BC4EBADA8E6}" dt="2024-04-11T15:23:17.219" v="985" actId="1076"/>
          <ac:spMkLst>
            <pc:docMk/>
            <pc:sldMk cId="107652960" sldId="1996274073"/>
            <ac:spMk id="2" creationId="{54A80F2A-60A0-70E9-743A-A54BD74191B3}"/>
          </ac:spMkLst>
        </pc:spChg>
        <pc:graphicFrameChg chg="mod">
          <ac:chgData name="Elena Barison" userId="c6eec892-1384-4f6a-90d6-207eb7393948" providerId="ADAL" clId="{505F6B31-D2DC-442D-9BD8-2BC4EBADA8E6}" dt="2024-04-11T15:22:13.329" v="978" actId="20577"/>
          <ac:graphicFrameMkLst>
            <pc:docMk/>
            <pc:sldMk cId="107652960" sldId="1996274073"/>
            <ac:graphicFrameMk id="3" creationId="{DFFAB288-9A81-94DE-B44F-31C1344B9E8D}"/>
          </ac:graphicFrameMkLst>
        </pc:graphicFrameChg>
      </pc:sldChg>
      <pc:sldChg chg="addSp modSp mod">
        <pc:chgData name="Elena Barison" userId="c6eec892-1384-4f6a-90d6-207eb7393948" providerId="ADAL" clId="{505F6B31-D2DC-442D-9BD8-2BC4EBADA8E6}" dt="2024-04-11T15:49:53.195" v="1353" actId="1076"/>
        <pc:sldMkLst>
          <pc:docMk/>
          <pc:sldMk cId="2811779418" sldId="1996274074"/>
        </pc:sldMkLst>
        <pc:spChg chg="add mod">
          <ac:chgData name="Elena Barison" userId="c6eec892-1384-4f6a-90d6-207eb7393948" providerId="ADAL" clId="{505F6B31-D2DC-442D-9BD8-2BC4EBADA8E6}" dt="2024-04-11T15:49:48.832" v="1352" actId="1076"/>
          <ac:spMkLst>
            <pc:docMk/>
            <pc:sldMk cId="2811779418" sldId="1996274074"/>
            <ac:spMk id="2" creationId="{4C1C0871-5CCA-F6CE-1BD3-B28295CF6EEF}"/>
          </ac:spMkLst>
        </pc:spChg>
        <pc:spChg chg="mod">
          <ac:chgData name="Elena Barison" userId="c6eec892-1384-4f6a-90d6-207eb7393948" providerId="ADAL" clId="{505F6B31-D2DC-442D-9BD8-2BC4EBADA8E6}" dt="2024-04-11T15:49:53.195" v="1353" actId="1076"/>
          <ac:spMkLst>
            <pc:docMk/>
            <pc:sldMk cId="2811779418" sldId="1996274074"/>
            <ac:spMk id="8" creationId="{6883A4D2-D615-A131-45E8-4A6A6C9B91E1}"/>
          </ac:spMkLst>
        </pc:spChg>
        <pc:spChg chg="mod">
          <ac:chgData name="Elena Barison" userId="c6eec892-1384-4f6a-90d6-207eb7393948" providerId="ADAL" clId="{505F6B31-D2DC-442D-9BD8-2BC4EBADA8E6}" dt="2024-04-11T15:49:39.486" v="1349" actId="1076"/>
          <ac:spMkLst>
            <pc:docMk/>
            <pc:sldMk cId="2811779418" sldId="1996274074"/>
            <ac:spMk id="11" creationId="{A1054880-3ECD-0299-473B-57457114271D}"/>
          </ac:spMkLst>
        </pc:spChg>
      </pc:sldChg>
      <pc:sldChg chg="modSp mod">
        <pc:chgData name="Elena Barison" userId="c6eec892-1384-4f6a-90d6-207eb7393948" providerId="ADAL" clId="{505F6B31-D2DC-442D-9BD8-2BC4EBADA8E6}" dt="2024-04-11T15:50:28.182" v="1427" actId="1076"/>
        <pc:sldMkLst>
          <pc:docMk/>
          <pc:sldMk cId="1428237035" sldId="1996274075"/>
        </pc:sldMkLst>
        <pc:spChg chg="mod">
          <ac:chgData name="Elena Barison" userId="c6eec892-1384-4f6a-90d6-207eb7393948" providerId="ADAL" clId="{505F6B31-D2DC-442D-9BD8-2BC4EBADA8E6}" dt="2024-04-11T15:50:28.182" v="1427" actId="1076"/>
          <ac:spMkLst>
            <pc:docMk/>
            <pc:sldMk cId="1428237035" sldId="1996274075"/>
            <ac:spMk id="11" creationId="{8C27BD4D-E908-C347-7A7E-38FD23183BC3}"/>
          </ac:spMkLst>
        </pc:spChg>
      </pc:sldChg>
      <pc:sldChg chg="modSp mod">
        <pc:chgData name="Elena Barison" userId="c6eec892-1384-4f6a-90d6-207eb7393948" providerId="ADAL" clId="{505F6B31-D2DC-442D-9BD8-2BC4EBADA8E6}" dt="2024-04-11T15:32:01.151" v="1209" actId="20577"/>
        <pc:sldMkLst>
          <pc:docMk/>
          <pc:sldMk cId="2335312731" sldId="1996274077"/>
        </pc:sldMkLst>
        <pc:spChg chg="mod">
          <ac:chgData name="Elena Barison" userId="c6eec892-1384-4f6a-90d6-207eb7393948" providerId="ADAL" clId="{505F6B31-D2DC-442D-9BD8-2BC4EBADA8E6}" dt="2024-04-11T15:32:01.151" v="1209" actId="20577"/>
          <ac:spMkLst>
            <pc:docMk/>
            <pc:sldMk cId="2335312731" sldId="1996274077"/>
            <ac:spMk id="5" creationId="{7CB9A54A-303B-B598-9A28-7CC7458575C2}"/>
          </ac:spMkLst>
        </pc:spChg>
        <pc:graphicFrameChg chg="mod">
          <ac:chgData name="Elena Barison" userId="c6eec892-1384-4f6a-90d6-207eb7393948" providerId="ADAL" clId="{505F6B31-D2DC-442D-9BD8-2BC4EBADA8E6}" dt="2024-04-11T15:31:22.354" v="1095" actId="20577"/>
          <ac:graphicFrameMkLst>
            <pc:docMk/>
            <pc:sldMk cId="2335312731" sldId="1996274077"/>
            <ac:graphicFrameMk id="3" creationId="{222393A6-68E5-C6B6-2A25-76B4FD5B3A42}"/>
          </ac:graphicFrameMkLst>
        </pc:graphicFrameChg>
      </pc:sldChg>
      <pc:sldChg chg="new del">
        <pc:chgData name="Elena Barison" userId="c6eec892-1384-4f6a-90d6-207eb7393948" providerId="ADAL" clId="{505F6B31-D2DC-442D-9BD8-2BC4EBADA8E6}" dt="2024-04-11T14:58:13.733" v="16" actId="47"/>
        <pc:sldMkLst>
          <pc:docMk/>
          <pc:sldMk cId="673348990" sldId="1996274079"/>
        </pc:sldMkLst>
      </pc:sldChg>
      <pc:sldChg chg="addSp delSp modSp new mod">
        <pc:chgData name="Elena Barison" userId="c6eec892-1384-4f6a-90d6-207eb7393948" providerId="ADAL" clId="{505F6B31-D2DC-442D-9BD8-2BC4EBADA8E6}" dt="2024-04-11T15:30:52.902" v="1092" actId="14100"/>
        <pc:sldMkLst>
          <pc:docMk/>
          <pc:sldMk cId="2201127961" sldId="1996274079"/>
        </pc:sldMkLst>
        <pc:spChg chg="del">
          <ac:chgData name="Elena Barison" userId="c6eec892-1384-4f6a-90d6-207eb7393948" providerId="ADAL" clId="{505F6B31-D2DC-442D-9BD8-2BC4EBADA8E6}" dt="2024-04-11T15:23:55.717" v="999" actId="478"/>
          <ac:spMkLst>
            <pc:docMk/>
            <pc:sldMk cId="2201127961" sldId="1996274079"/>
            <ac:spMk id="2" creationId="{5A99ED9B-A8F8-2CDE-720E-1862733F52A3}"/>
          </ac:spMkLst>
        </pc:spChg>
        <pc:spChg chg="del">
          <ac:chgData name="Elena Barison" userId="c6eec892-1384-4f6a-90d6-207eb7393948" providerId="ADAL" clId="{505F6B31-D2DC-442D-9BD8-2BC4EBADA8E6}" dt="2024-04-11T15:23:56.839" v="1000" actId="478"/>
          <ac:spMkLst>
            <pc:docMk/>
            <pc:sldMk cId="2201127961" sldId="1996274079"/>
            <ac:spMk id="3" creationId="{F2390F39-E0A8-4298-EFB1-6ED26FC3D1FB}"/>
          </ac:spMkLst>
        </pc:spChg>
        <pc:graphicFrameChg chg="add mod modGraphic">
          <ac:chgData name="Elena Barison" userId="c6eec892-1384-4f6a-90d6-207eb7393948" providerId="ADAL" clId="{505F6B31-D2DC-442D-9BD8-2BC4EBADA8E6}" dt="2024-04-11T15:30:52.902" v="1092" actId="14100"/>
          <ac:graphicFrameMkLst>
            <pc:docMk/>
            <pc:sldMk cId="2201127961" sldId="1996274079"/>
            <ac:graphicFrameMk id="4" creationId="{91FD3DEA-5278-95FB-2F6D-D72484C94E02}"/>
          </ac:graphicFrameMkLst>
        </pc:graphicFrameChg>
      </pc:sldChg>
      <pc:sldChg chg="delSp modSp add mod">
        <pc:chgData name="Elena Barison" userId="c6eec892-1384-4f6a-90d6-207eb7393948" providerId="ADAL" clId="{505F6B31-D2DC-442D-9BD8-2BC4EBADA8E6}" dt="2024-04-11T15:27:12.020" v="1053" actId="403"/>
        <pc:sldMkLst>
          <pc:docMk/>
          <pc:sldMk cId="3269205977" sldId="1996274080"/>
        </pc:sldMkLst>
        <pc:graphicFrameChg chg="modGraphic">
          <ac:chgData name="Elena Barison" userId="c6eec892-1384-4f6a-90d6-207eb7393948" providerId="ADAL" clId="{505F6B31-D2DC-442D-9BD8-2BC4EBADA8E6}" dt="2024-04-11T15:27:12.020" v="1053" actId="403"/>
          <ac:graphicFrameMkLst>
            <pc:docMk/>
            <pc:sldMk cId="3269205977" sldId="1996274080"/>
            <ac:graphicFrameMk id="3" creationId="{E7328704-6FDB-F449-F7EC-73E699EADF25}"/>
          </ac:graphicFrameMkLst>
        </pc:graphicFrameChg>
        <pc:graphicFrameChg chg="del modGraphic">
          <ac:chgData name="Elena Barison" userId="c6eec892-1384-4f6a-90d6-207eb7393948" providerId="ADAL" clId="{505F6B31-D2DC-442D-9BD8-2BC4EBADA8E6}" dt="2024-04-11T15:27:03.527" v="1048" actId="478"/>
          <ac:graphicFrameMkLst>
            <pc:docMk/>
            <pc:sldMk cId="3269205977" sldId="1996274080"/>
            <ac:graphicFrameMk id="5" creationId="{6C8A506D-FA3E-7CD3-C5F0-50FA05B8845D}"/>
          </ac:graphicFrameMkLst>
        </pc:graphicFrameChg>
      </pc:sldChg>
      <pc:sldChg chg="addSp modSp add mod">
        <pc:chgData name="Elena Barison" userId="c6eec892-1384-4f6a-90d6-207eb7393948" providerId="ADAL" clId="{505F6B31-D2DC-442D-9BD8-2BC4EBADA8E6}" dt="2024-04-11T15:36:08.048" v="1259" actId="255"/>
        <pc:sldMkLst>
          <pc:docMk/>
          <pc:sldMk cId="3193681014" sldId="1996274081"/>
        </pc:sldMkLst>
        <pc:graphicFrameChg chg="add mod modGraphic">
          <ac:chgData name="Elena Barison" userId="c6eec892-1384-4f6a-90d6-207eb7393948" providerId="ADAL" clId="{505F6B31-D2DC-442D-9BD8-2BC4EBADA8E6}" dt="2024-04-11T15:36:08.048" v="1259" actId="255"/>
          <ac:graphicFrameMkLst>
            <pc:docMk/>
            <pc:sldMk cId="3193681014" sldId="1996274081"/>
            <ac:graphicFrameMk id="2" creationId="{BA14FC42-D5DB-C84B-6352-57D7BD9B9884}"/>
          </ac:graphicFrameMkLst>
        </pc:graphicFrameChg>
      </pc:sldChg>
      <pc:sldChg chg="addSp add ord">
        <pc:chgData name="Elena Barison" userId="c6eec892-1384-4f6a-90d6-207eb7393948" providerId="ADAL" clId="{505F6B31-D2DC-442D-9BD8-2BC4EBADA8E6}" dt="2024-04-11T15:36:21.927" v="1263"/>
        <pc:sldMkLst>
          <pc:docMk/>
          <pc:sldMk cId="3226197779" sldId="1996274082"/>
        </pc:sldMkLst>
        <pc:graphicFrameChg chg="add">
          <ac:chgData name="Elena Barison" userId="c6eec892-1384-4f6a-90d6-207eb7393948" providerId="ADAL" clId="{505F6B31-D2DC-442D-9BD8-2BC4EBADA8E6}" dt="2024-04-11T15:36:21.927" v="1263"/>
          <ac:graphicFrameMkLst>
            <pc:docMk/>
            <pc:sldMk cId="3226197779" sldId="1996274082"/>
            <ac:graphicFrameMk id="3" creationId="{CAB89203-F65B-3383-654D-664C7181B7CF}"/>
          </ac:graphicFrameMkLst>
        </pc:graphicFrameChg>
      </pc:sldChg>
      <pc:sldChg chg="addSp delSp modSp new mod">
        <pc:chgData name="Elena Barison" userId="c6eec892-1384-4f6a-90d6-207eb7393948" providerId="ADAL" clId="{505F6B31-D2DC-442D-9BD8-2BC4EBADA8E6}" dt="2024-04-11T15:36:50.756" v="1271" actId="1076"/>
        <pc:sldMkLst>
          <pc:docMk/>
          <pc:sldMk cId="816372991" sldId="1996274083"/>
        </pc:sldMkLst>
        <pc:spChg chg="del">
          <ac:chgData name="Elena Barison" userId="c6eec892-1384-4f6a-90d6-207eb7393948" providerId="ADAL" clId="{505F6B31-D2DC-442D-9BD8-2BC4EBADA8E6}" dt="2024-04-11T15:36:31.024" v="1266" actId="478"/>
          <ac:spMkLst>
            <pc:docMk/>
            <pc:sldMk cId="816372991" sldId="1996274083"/>
            <ac:spMk id="2" creationId="{A0694BFA-702B-DE23-135F-5C8491AB1AFF}"/>
          </ac:spMkLst>
        </pc:spChg>
        <pc:spChg chg="del">
          <ac:chgData name="Elena Barison" userId="c6eec892-1384-4f6a-90d6-207eb7393948" providerId="ADAL" clId="{505F6B31-D2DC-442D-9BD8-2BC4EBADA8E6}" dt="2024-04-11T15:36:29.032" v="1265" actId="478"/>
          <ac:spMkLst>
            <pc:docMk/>
            <pc:sldMk cId="816372991" sldId="1996274083"/>
            <ac:spMk id="3" creationId="{508E78E7-AB88-9D10-88F9-0D9DAF509E66}"/>
          </ac:spMkLst>
        </pc:spChg>
        <pc:graphicFrameChg chg="add mod modGraphic">
          <ac:chgData name="Elena Barison" userId="c6eec892-1384-4f6a-90d6-207eb7393948" providerId="ADAL" clId="{505F6B31-D2DC-442D-9BD8-2BC4EBADA8E6}" dt="2024-04-11T15:36:50.756" v="1271" actId="1076"/>
          <ac:graphicFrameMkLst>
            <pc:docMk/>
            <pc:sldMk cId="816372991" sldId="1996274083"/>
            <ac:graphicFrameMk id="4" creationId="{85869EAA-6DD5-660A-6CEA-ADC1700376DF}"/>
          </ac:graphicFrameMkLst>
        </pc:graphicFrameChg>
      </pc:sldChg>
    </pc:docChg>
  </pc:docChgLst>
  <pc:docChgLst>
    <pc:chgData name="Serena Miccolis" userId="110a84a7-80d5-47d9-9db4-75464ab729f6" providerId="ADAL" clId="{DB83AE33-6791-41E8-9E33-B674EAC0ADD3}"/>
    <pc:docChg chg="undo custSel addSld modSld">
      <pc:chgData name="Serena Miccolis" userId="110a84a7-80d5-47d9-9db4-75464ab729f6" providerId="ADAL" clId="{DB83AE33-6791-41E8-9E33-B674EAC0ADD3}" dt="2024-02-06T11:34:32.731" v="831" actId="6549"/>
      <pc:docMkLst>
        <pc:docMk/>
      </pc:docMkLst>
      <pc:sldChg chg="modSp mod">
        <pc:chgData name="Serena Miccolis" userId="110a84a7-80d5-47d9-9db4-75464ab729f6" providerId="ADAL" clId="{DB83AE33-6791-41E8-9E33-B674EAC0ADD3}" dt="2024-02-06T11:15:28.380" v="175" actId="1036"/>
        <pc:sldMkLst>
          <pc:docMk/>
          <pc:sldMk cId="3995039063" sldId="290"/>
        </pc:sldMkLst>
        <pc:spChg chg="mod">
          <ac:chgData name="Serena Miccolis" userId="110a84a7-80d5-47d9-9db4-75464ab729f6" providerId="ADAL" clId="{DB83AE33-6791-41E8-9E33-B674EAC0ADD3}" dt="2024-02-06T11:15:23.020" v="144" actId="1035"/>
          <ac:spMkLst>
            <pc:docMk/>
            <pc:sldMk cId="3995039063" sldId="290"/>
            <ac:spMk id="11" creationId="{F9598FAB-6582-7E70-4D90-7F332226CB61}"/>
          </ac:spMkLst>
        </pc:spChg>
        <pc:graphicFrameChg chg="mod">
          <ac:chgData name="Serena Miccolis" userId="110a84a7-80d5-47d9-9db4-75464ab729f6" providerId="ADAL" clId="{DB83AE33-6791-41E8-9E33-B674EAC0ADD3}" dt="2024-02-06T11:15:28.380" v="175" actId="1036"/>
          <ac:graphicFrameMkLst>
            <pc:docMk/>
            <pc:sldMk cId="3995039063" sldId="290"/>
            <ac:graphicFrameMk id="3" creationId="{77D9E5D3-D479-7C0E-4339-14714AF4AF2F}"/>
          </ac:graphicFrameMkLst>
        </pc:graphicFrameChg>
      </pc:sldChg>
      <pc:sldChg chg="modSp mod">
        <pc:chgData name="Serena Miccolis" userId="110a84a7-80d5-47d9-9db4-75464ab729f6" providerId="ADAL" clId="{DB83AE33-6791-41E8-9E33-B674EAC0ADD3}" dt="2024-02-06T11:15:48.903" v="202" actId="1076"/>
        <pc:sldMkLst>
          <pc:docMk/>
          <pc:sldMk cId="3404497506" sldId="349"/>
        </pc:sldMkLst>
        <pc:spChg chg="mod">
          <ac:chgData name="Serena Miccolis" userId="110a84a7-80d5-47d9-9db4-75464ab729f6" providerId="ADAL" clId="{DB83AE33-6791-41E8-9E33-B674EAC0ADD3}" dt="2024-02-06T11:15:48.903" v="202" actId="1076"/>
          <ac:spMkLst>
            <pc:docMk/>
            <pc:sldMk cId="3404497506" sldId="349"/>
            <ac:spMk id="8" creationId="{16475EDC-8AFA-F1DF-E149-303B4665B97C}"/>
          </ac:spMkLst>
        </pc:spChg>
      </pc:sldChg>
      <pc:sldChg chg="modSp mod">
        <pc:chgData name="Serena Miccolis" userId="110a84a7-80d5-47d9-9db4-75464ab729f6" providerId="ADAL" clId="{DB83AE33-6791-41E8-9E33-B674EAC0ADD3}" dt="2024-02-06T11:30:57.838" v="350" actId="20577"/>
        <pc:sldMkLst>
          <pc:docMk/>
          <pc:sldMk cId="4009819088" sldId="351"/>
        </pc:sldMkLst>
        <pc:spChg chg="mod">
          <ac:chgData name="Serena Miccolis" userId="110a84a7-80d5-47d9-9db4-75464ab729f6" providerId="ADAL" clId="{DB83AE33-6791-41E8-9E33-B674EAC0ADD3}" dt="2024-02-06T11:30:50.395" v="319" actId="14100"/>
          <ac:spMkLst>
            <pc:docMk/>
            <pc:sldMk cId="4009819088" sldId="351"/>
            <ac:spMk id="2" creationId="{214F539F-EEF3-5670-E315-5DE13B80EAC4}"/>
          </ac:spMkLst>
        </pc:spChg>
        <pc:spChg chg="mod">
          <ac:chgData name="Serena Miccolis" userId="110a84a7-80d5-47d9-9db4-75464ab729f6" providerId="ADAL" clId="{DB83AE33-6791-41E8-9E33-B674EAC0ADD3}" dt="2024-02-06T11:15:40.132" v="200" actId="1035"/>
          <ac:spMkLst>
            <pc:docMk/>
            <pc:sldMk cId="4009819088" sldId="351"/>
            <ac:spMk id="5" creationId="{54726195-F256-850C-0EDA-092B4ED89565}"/>
          </ac:spMkLst>
        </pc:spChg>
        <pc:spChg chg="mod">
          <ac:chgData name="Serena Miccolis" userId="110a84a7-80d5-47d9-9db4-75464ab729f6" providerId="ADAL" clId="{DB83AE33-6791-41E8-9E33-B674EAC0ADD3}" dt="2024-02-06T11:30:57.838" v="350" actId="20577"/>
          <ac:spMkLst>
            <pc:docMk/>
            <pc:sldMk cId="4009819088" sldId="351"/>
            <ac:spMk id="11" creationId="{147F9EA3-B77A-F810-3B60-1857A403FFFF}"/>
          </ac:spMkLst>
        </pc:spChg>
        <pc:cxnChg chg="mod">
          <ac:chgData name="Serena Miccolis" userId="110a84a7-80d5-47d9-9db4-75464ab729f6" providerId="ADAL" clId="{DB83AE33-6791-41E8-9E33-B674EAC0ADD3}" dt="2024-02-06T11:30:50.395" v="319" actId="14100"/>
          <ac:cxnSpMkLst>
            <pc:docMk/>
            <pc:sldMk cId="4009819088" sldId="351"/>
            <ac:cxnSpMk id="12" creationId="{6FF227BC-049E-7B1C-441A-4129465D616D}"/>
          </ac:cxnSpMkLst>
        </pc:cxnChg>
      </pc:sldChg>
      <pc:sldChg chg="delCm">
        <pc:chgData name="Serena Miccolis" userId="110a84a7-80d5-47d9-9db4-75464ab729f6" providerId="ADAL" clId="{DB83AE33-6791-41E8-9E33-B674EAC0ADD3}" dt="2024-02-06T11:16:04.523" v="203"/>
        <pc:sldMkLst>
          <pc:docMk/>
          <pc:sldMk cId="3949111124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rena Miccolis" userId="110a84a7-80d5-47d9-9db4-75464ab729f6" providerId="ADAL" clId="{DB83AE33-6791-41E8-9E33-B674EAC0ADD3}" dt="2024-02-06T11:16:04.523" v="203"/>
              <pc2:cmMkLst xmlns:pc2="http://schemas.microsoft.com/office/powerpoint/2019/9/main/command">
                <pc:docMk/>
                <pc:sldMk cId="3949111124" sldId="355"/>
                <pc2:cmMk id="{E5120483-96F8-4810-9E9A-7EF21ED0D32E}"/>
              </pc2:cmMkLst>
            </pc226:cmChg>
          </p:ext>
        </pc:extLst>
      </pc:sldChg>
      <pc:sldChg chg="modSp mod">
        <pc:chgData name="Serena Miccolis" userId="110a84a7-80d5-47d9-9db4-75464ab729f6" providerId="ADAL" clId="{DB83AE33-6791-41E8-9E33-B674EAC0ADD3}" dt="2024-02-06T11:16:48.310" v="247" actId="207"/>
        <pc:sldMkLst>
          <pc:docMk/>
          <pc:sldMk cId="2855204129" sldId="358"/>
        </pc:sldMkLst>
        <pc:spChg chg="mod">
          <ac:chgData name="Serena Miccolis" userId="110a84a7-80d5-47d9-9db4-75464ab729f6" providerId="ADAL" clId="{DB83AE33-6791-41E8-9E33-B674EAC0ADD3}" dt="2024-02-06T11:16:48.310" v="247" actId="207"/>
          <ac:spMkLst>
            <pc:docMk/>
            <pc:sldMk cId="2855204129" sldId="358"/>
            <ac:spMk id="11" creationId="{5319C89D-F3F5-9F92-2733-0894F567FCD8}"/>
          </ac:spMkLst>
        </pc:spChg>
      </pc:sldChg>
      <pc:sldChg chg="modSp mod">
        <pc:chgData name="Serena Miccolis" userId="110a84a7-80d5-47d9-9db4-75464ab729f6" providerId="ADAL" clId="{DB83AE33-6791-41E8-9E33-B674EAC0ADD3}" dt="2024-02-06T11:31:48.489" v="364" actId="20577"/>
        <pc:sldMkLst>
          <pc:docMk/>
          <pc:sldMk cId="2567862737" sldId="361"/>
        </pc:sldMkLst>
        <pc:spChg chg="mod">
          <ac:chgData name="Serena Miccolis" userId="110a84a7-80d5-47d9-9db4-75464ab729f6" providerId="ADAL" clId="{DB83AE33-6791-41E8-9E33-B674EAC0ADD3}" dt="2024-02-06T11:31:48.489" v="364" actId="20577"/>
          <ac:spMkLst>
            <pc:docMk/>
            <pc:sldMk cId="2567862737" sldId="361"/>
            <ac:spMk id="8" creationId="{48971D56-45D5-0E5C-8F6F-A43060F40A21}"/>
          </ac:spMkLst>
        </pc:spChg>
      </pc:sldChg>
      <pc:sldChg chg="delSp modSp mod">
        <pc:chgData name="Serena Miccolis" userId="110a84a7-80d5-47d9-9db4-75464ab729f6" providerId="ADAL" clId="{DB83AE33-6791-41E8-9E33-B674EAC0ADD3}" dt="2024-02-06T11:02:43.555" v="115" actId="1076"/>
        <pc:sldMkLst>
          <pc:docMk/>
          <pc:sldMk cId="4122185250" sldId="367"/>
        </pc:sldMkLst>
        <pc:spChg chg="mod">
          <ac:chgData name="Serena Miccolis" userId="110a84a7-80d5-47d9-9db4-75464ab729f6" providerId="ADAL" clId="{DB83AE33-6791-41E8-9E33-B674EAC0ADD3}" dt="2024-02-06T10:55:36.251" v="52" actId="1076"/>
          <ac:spMkLst>
            <pc:docMk/>
            <pc:sldMk cId="4122185250" sldId="367"/>
            <ac:spMk id="2" creationId="{E262DE54-5FB8-CD58-2A0D-2F5756364EE0}"/>
          </ac:spMkLst>
        </pc:spChg>
        <pc:spChg chg="mod">
          <ac:chgData name="Serena Miccolis" userId="110a84a7-80d5-47d9-9db4-75464ab729f6" providerId="ADAL" clId="{DB83AE33-6791-41E8-9E33-B674EAC0ADD3}" dt="2024-02-06T10:55:40.374" v="62" actId="1037"/>
          <ac:spMkLst>
            <pc:docMk/>
            <pc:sldMk cId="4122185250" sldId="367"/>
            <ac:spMk id="4" creationId="{354D90BB-E6BB-88D7-BB47-22DF09AD547B}"/>
          </ac:spMkLst>
        </pc:spChg>
        <pc:spChg chg="mod">
          <ac:chgData name="Serena Miccolis" userId="110a84a7-80d5-47d9-9db4-75464ab729f6" providerId="ADAL" clId="{DB83AE33-6791-41E8-9E33-B674EAC0ADD3}" dt="2024-02-06T11:02:13.180" v="88" actId="20577"/>
          <ac:spMkLst>
            <pc:docMk/>
            <pc:sldMk cId="4122185250" sldId="367"/>
            <ac:spMk id="7" creationId="{40AD5CC3-A87D-31C6-0E8C-958FB664EE15}"/>
          </ac:spMkLst>
        </pc:spChg>
        <pc:spChg chg="mod">
          <ac:chgData name="Serena Miccolis" userId="110a84a7-80d5-47d9-9db4-75464ab729f6" providerId="ADAL" clId="{DB83AE33-6791-41E8-9E33-B674EAC0ADD3}" dt="2024-02-06T11:02:43.555" v="115" actId="1076"/>
          <ac:spMkLst>
            <pc:docMk/>
            <pc:sldMk cId="4122185250" sldId="367"/>
            <ac:spMk id="9" creationId="{E95C5A0D-8746-A831-E391-4E56362C0856}"/>
          </ac:spMkLst>
        </pc:spChg>
        <pc:spChg chg="mod">
          <ac:chgData name="Serena Miccolis" userId="110a84a7-80d5-47d9-9db4-75464ab729f6" providerId="ADAL" clId="{DB83AE33-6791-41E8-9E33-B674EAC0ADD3}" dt="2024-02-06T10:56:14.742" v="75" actId="1037"/>
          <ac:spMkLst>
            <pc:docMk/>
            <pc:sldMk cId="4122185250" sldId="367"/>
            <ac:spMk id="11" creationId="{7B85B9F1-7F4D-BE50-D14D-7FB66AD6F5F6}"/>
          </ac:spMkLst>
        </pc:spChg>
        <pc:spChg chg="mod">
          <ac:chgData name="Serena Miccolis" userId="110a84a7-80d5-47d9-9db4-75464ab729f6" providerId="ADAL" clId="{DB83AE33-6791-41E8-9E33-B674EAC0ADD3}" dt="2024-02-06T11:02:18.627" v="111" actId="1035"/>
          <ac:spMkLst>
            <pc:docMk/>
            <pc:sldMk cId="4122185250" sldId="367"/>
            <ac:spMk id="12" creationId="{BFA33755-E778-507F-91F9-EF18F54CBAC2}"/>
          </ac:spMkLst>
        </pc:spChg>
        <pc:spChg chg="mod">
          <ac:chgData name="Serena Miccolis" userId="110a84a7-80d5-47d9-9db4-75464ab729f6" providerId="ADAL" clId="{DB83AE33-6791-41E8-9E33-B674EAC0ADD3}" dt="2024-02-06T11:02:18.627" v="111" actId="1035"/>
          <ac:spMkLst>
            <pc:docMk/>
            <pc:sldMk cId="4122185250" sldId="367"/>
            <ac:spMk id="13" creationId="{CD143618-2345-85DB-B180-24AF13288338}"/>
          </ac:spMkLst>
        </pc:spChg>
        <pc:spChg chg="del">
          <ac:chgData name="Serena Miccolis" userId="110a84a7-80d5-47d9-9db4-75464ab729f6" providerId="ADAL" clId="{DB83AE33-6791-41E8-9E33-B674EAC0ADD3}" dt="2024-02-06T11:02:25.562" v="113" actId="478"/>
          <ac:spMkLst>
            <pc:docMk/>
            <pc:sldMk cId="4122185250" sldId="367"/>
            <ac:spMk id="14" creationId="{F7F460F6-C328-FCE2-3902-524F9311D0B4}"/>
          </ac:spMkLst>
        </pc:spChg>
        <pc:spChg chg="del">
          <ac:chgData name="Serena Miccolis" userId="110a84a7-80d5-47d9-9db4-75464ab729f6" providerId="ADAL" clId="{DB83AE33-6791-41E8-9E33-B674EAC0ADD3}" dt="2024-02-06T11:02:07.930" v="87" actId="478"/>
          <ac:spMkLst>
            <pc:docMk/>
            <pc:sldMk cId="4122185250" sldId="367"/>
            <ac:spMk id="15" creationId="{3AAD9148-590D-A5D9-0645-6A1ED9612E2B}"/>
          </ac:spMkLst>
        </pc:spChg>
        <pc:spChg chg="mod">
          <ac:chgData name="Serena Miccolis" userId="110a84a7-80d5-47d9-9db4-75464ab729f6" providerId="ADAL" clId="{DB83AE33-6791-41E8-9E33-B674EAC0ADD3}" dt="2024-02-06T10:55:18.919" v="8" actId="1038"/>
          <ac:spMkLst>
            <pc:docMk/>
            <pc:sldMk cId="4122185250" sldId="367"/>
            <ac:spMk id="16" creationId="{DE6B3CB5-67DE-917E-95E6-37B85C3B7ED2}"/>
          </ac:spMkLst>
        </pc:spChg>
      </pc:sldChg>
      <pc:sldChg chg="modSp mod">
        <pc:chgData name="Serena Miccolis" userId="110a84a7-80d5-47d9-9db4-75464ab729f6" providerId="ADAL" clId="{DB83AE33-6791-41E8-9E33-B674EAC0ADD3}" dt="2024-02-06T11:17:32.928" v="318" actId="1038"/>
        <pc:sldMkLst>
          <pc:docMk/>
          <pc:sldMk cId="3889516026" sldId="368"/>
        </pc:sldMkLst>
        <pc:spChg chg="mod">
          <ac:chgData name="Serena Miccolis" userId="110a84a7-80d5-47d9-9db4-75464ab729f6" providerId="ADAL" clId="{DB83AE33-6791-41E8-9E33-B674EAC0ADD3}" dt="2024-02-06T10:54:57.690" v="0" actId="2711"/>
          <ac:spMkLst>
            <pc:docMk/>
            <pc:sldMk cId="3889516026" sldId="368"/>
            <ac:spMk id="8" creationId="{69A434D5-D218-D47A-3707-0EF0450F369C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14" creationId="{F33F0B83-751E-D827-00A2-9CE0B2AF2A1A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16" creationId="{478CF9E9-BE6E-9401-CAA8-AD009D73C1DD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17" creationId="{FF6A405B-2FDB-5704-1A68-755C068C03CB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18" creationId="{3FE45575-8AC9-5C01-A4B9-3B3EC677D1C7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19" creationId="{19DB93A0-F0CD-4ABB-AD93-A90CED081457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20" creationId="{C28CB393-C361-25FC-098B-F7383E3DEA4C}"/>
          </ac:spMkLst>
        </pc:spChg>
        <pc:spChg chg="mod">
          <ac:chgData name="Serena Miccolis" userId="110a84a7-80d5-47d9-9db4-75464ab729f6" providerId="ADAL" clId="{DB83AE33-6791-41E8-9E33-B674EAC0ADD3}" dt="2024-02-06T11:17:25.180" v="295" actId="1036"/>
          <ac:spMkLst>
            <pc:docMk/>
            <pc:sldMk cId="3889516026" sldId="368"/>
            <ac:spMk id="21" creationId="{D1D866CD-11A8-ABF0-8003-358FCB1B3EFF}"/>
          </ac:spMkLst>
        </pc:spChg>
        <pc:spChg chg="mod">
          <ac:chgData name="Serena Miccolis" userId="110a84a7-80d5-47d9-9db4-75464ab729f6" providerId="ADAL" clId="{DB83AE33-6791-41E8-9E33-B674EAC0ADD3}" dt="2024-02-06T11:17:32.928" v="318" actId="1038"/>
          <ac:spMkLst>
            <pc:docMk/>
            <pc:sldMk cId="3889516026" sldId="368"/>
            <ac:spMk id="22" creationId="{91400E21-5DE0-C214-63A4-8F57CC5B8EDA}"/>
          </ac:spMkLst>
        </pc:spChg>
      </pc:sldChg>
      <pc:sldChg chg="delSp modSp add mod">
        <pc:chgData name="Serena Miccolis" userId="110a84a7-80d5-47d9-9db4-75464ab729f6" providerId="ADAL" clId="{DB83AE33-6791-41E8-9E33-B674EAC0ADD3}" dt="2024-02-06T11:01:59.947" v="85" actId="1076"/>
        <pc:sldMkLst>
          <pc:docMk/>
          <pc:sldMk cId="882313185" sldId="372"/>
        </pc:sldMkLst>
        <pc:spChg chg="del">
          <ac:chgData name="Serena Miccolis" userId="110a84a7-80d5-47d9-9db4-75464ab729f6" providerId="ADAL" clId="{DB83AE33-6791-41E8-9E33-B674EAC0ADD3}" dt="2024-02-06T10:59:30.331" v="83" actId="478"/>
          <ac:spMkLst>
            <pc:docMk/>
            <pc:sldMk cId="882313185" sldId="372"/>
            <ac:spMk id="2" creationId="{47224D15-D31E-B575-5C89-C56FD9A019BF}"/>
          </ac:spMkLst>
        </pc:spChg>
        <pc:spChg chg="del">
          <ac:chgData name="Serena Miccolis" userId="110a84a7-80d5-47d9-9db4-75464ab729f6" providerId="ADAL" clId="{DB83AE33-6791-41E8-9E33-B674EAC0ADD3}" dt="2024-02-06T10:59:22.080" v="82" actId="478"/>
          <ac:spMkLst>
            <pc:docMk/>
            <pc:sldMk cId="882313185" sldId="372"/>
            <ac:spMk id="4" creationId="{017F2371-3FCB-643E-8D23-39DA41847E2C}"/>
          </ac:spMkLst>
        </pc:spChg>
        <pc:spChg chg="del">
          <ac:chgData name="Serena Miccolis" userId="110a84a7-80d5-47d9-9db4-75464ab729f6" providerId="ADAL" clId="{DB83AE33-6791-41E8-9E33-B674EAC0ADD3}" dt="2024-02-06T10:59:30.331" v="83" actId="478"/>
          <ac:spMkLst>
            <pc:docMk/>
            <pc:sldMk cId="882313185" sldId="372"/>
            <ac:spMk id="6" creationId="{4664F55B-6BB9-EB96-1725-590646B728BD}"/>
          </ac:spMkLst>
        </pc:spChg>
        <pc:spChg chg="mod">
          <ac:chgData name="Serena Miccolis" userId="110a84a7-80d5-47d9-9db4-75464ab729f6" providerId="ADAL" clId="{DB83AE33-6791-41E8-9E33-B674EAC0ADD3}" dt="2024-02-06T10:59:38.922" v="84" actId="20577"/>
          <ac:spMkLst>
            <pc:docMk/>
            <pc:sldMk cId="882313185" sldId="372"/>
            <ac:spMk id="7" creationId="{ACD94C32-25DD-3AF9-B9D6-7E1E5B9E10B8}"/>
          </ac:spMkLst>
        </pc:spChg>
        <pc:spChg chg="del">
          <ac:chgData name="Serena Miccolis" userId="110a84a7-80d5-47d9-9db4-75464ab729f6" providerId="ADAL" clId="{DB83AE33-6791-41E8-9E33-B674EAC0ADD3}" dt="2024-02-06T10:59:22.080" v="82" actId="478"/>
          <ac:spMkLst>
            <pc:docMk/>
            <pc:sldMk cId="882313185" sldId="372"/>
            <ac:spMk id="8" creationId="{CAC28491-FF64-93C7-0905-C29561AFB757}"/>
          </ac:spMkLst>
        </pc:spChg>
        <pc:spChg chg="del">
          <ac:chgData name="Serena Miccolis" userId="110a84a7-80d5-47d9-9db4-75464ab729f6" providerId="ADAL" clId="{DB83AE33-6791-41E8-9E33-B674EAC0ADD3}" dt="2024-02-06T10:59:22.080" v="82" actId="478"/>
          <ac:spMkLst>
            <pc:docMk/>
            <pc:sldMk cId="882313185" sldId="372"/>
            <ac:spMk id="9" creationId="{7362AECD-42C0-F20E-C94A-8A0B5C0AE67E}"/>
          </ac:spMkLst>
        </pc:spChg>
        <pc:spChg chg="del">
          <ac:chgData name="Serena Miccolis" userId="110a84a7-80d5-47d9-9db4-75464ab729f6" providerId="ADAL" clId="{DB83AE33-6791-41E8-9E33-B674EAC0ADD3}" dt="2024-02-06T10:59:30.331" v="83" actId="478"/>
          <ac:spMkLst>
            <pc:docMk/>
            <pc:sldMk cId="882313185" sldId="372"/>
            <ac:spMk id="11" creationId="{E7C5F3D0-CA1D-86D2-43F6-4C54E3CCA7B4}"/>
          </ac:spMkLst>
        </pc:spChg>
        <pc:spChg chg="del">
          <ac:chgData name="Serena Miccolis" userId="110a84a7-80d5-47d9-9db4-75464ab729f6" providerId="ADAL" clId="{DB83AE33-6791-41E8-9E33-B674EAC0ADD3}" dt="2024-02-06T10:59:30.331" v="83" actId="478"/>
          <ac:spMkLst>
            <pc:docMk/>
            <pc:sldMk cId="882313185" sldId="372"/>
            <ac:spMk id="12" creationId="{E772BE60-9FDE-5634-9999-A4F344CCC590}"/>
          </ac:spMkLst>
        </pc:spChg>
        <pc:spChg chg="del">
          <ac:chgData name="Serena Miccolis" userId="110a84a7-80d5-47d9-9db4-75464ab729f6" providerId="ADAL" clId="{DB83AE33-6791-41E8-9E33-B674EAC0ADD3}" dt="2024-02-06T10:59:22.080" v="82" actId="478"/>
          <ac:spMkLst>
            <pc:docMk/>
            <pc:sldMk cId="882313185" sldId="372"/>
            <ac:spMk id="13" creationId="{4A9611D8-F864-4080-4F6A-B13D4ABB6309}"/>
          </ac:spMkLst>
        </pc:spChg>
        <pc:spChg chg="mod">
          <ac:chgData name="Serena Miccolis" userId="110a84a7-80d5-47d9-9db4-75464ab729f6" providerId="ADAL" clId="{DB83AE33-6791-41E8-9E33-B674EAC0ADD3}" dt="2024-02-06T11:01:59.947" v="85" actId="1076"/>
          <ac:spMkLst>
            <pc:docMk/>
            <pc:sldMk cId="882313185" sldId="372"/>
            <ac:spMk id="14" creationId="{580DADBF-7CCB-F2AC-BE3C-F912AF307D30}"/>
          </ac:spMkLst>
        </pc:spChg>
        <pc:spChg chg="mod">
          <ac:chgData name="Serena Miccolis" userId="110a84a7-80d5-47d9-9db4-75464ab729f6" providerId="ADAL" clId="{DB83AE33-6791-41E8-9E33-B674EAC0ADD3}" dt="2024-02-06T11:01:59.947" v="85" actId="1076"/>
          <ac:spMkLst>
            <pc:docMk/>
            <pc:sldMk cId="882313185" sldId="372"/>
            <ac:spMk id="15" creationId="{DCE4FDA5-2EF3-BF79-8967-8D0A7F89585A}"/>
          </ac:spMkLst>
        </pc:spChg>
      </pc:sldChg>
      <pc:sldChg chg="modSp add mod">
        <pc:chgData name="Serena Miccolis" userId="110a84a7-80d5-47d9-9db4-75464ab729f6" providerId="ADAL" clId="{DB83AE33-6791-41E8-9E33-B674EAC0ADD3}" dt="2024-02-06T11:34:32.731" v="831" actId="6549"/>
        <pc:sldMkLst>
          <pc:docMk/>
          <pc:sldMk cId="3084411812" sldId="373"/>
        </pc:sldMkLst>
        <pc:spChg chg="mod">
          <ac:chgData name="Serena Miccolis" userId="110a84a7-80d5-47d9-9db4-75464ab729f6" providerId="ADAL" clId="{DB83AE33-6791-41E8-9E33-B674EAC0ADD3}" dt="2024-02-06T11:32:33.928" v="448" actId="6549"/>
          <ac:spMkLst>
            <pc:docMk/>
            <pc:sldMk cId="3084411812" sldId="373"/>
            <ac:spMk id="7" creationId="{13F16591-1D4C-591B-3590-CBCCD909151A}"/>
          </ac:spMkLst>
        </pc:spChg>
        <pc:spChg chg="mod">
          <ac:chgData name="Serena Miccolis" userId="110a84a7-80d5-47d9-9db4-75464ab729f6" providerId="ADAL" clId="{DB83AE33-6791-41E8-9E33-B674EAC0ADD3}" dt="2024-02-06T11:34:32.731" v="831" actId="6549"/>
          <ac:spMkLst>
            <pc:docMk/>
            <pc:sldMk cId="3084411812" sldId="373"/>
            <ac:spMk id="9" creationId="{D0A3B87A-E1C4-C039-8011-D53BDB46527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400" b="1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400" b="1">
              <a:solidFill>
                <a:srgbClr val="0000FF"/>
              </a:solidFill>
              <a:latin typeface="Agrandir" panose="00000500000000000000" pitchFamily="50" charset="0"/>
            </a:rPr>
            <a:t>Realizzazione delle attività e fattori di successo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400" b="1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4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400" b="1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4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4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X="-5923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38694" custLinFactNeighborY="19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D66109-C4AC-4825-82CC-1A1DB2F5CFA6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E4EBED80-9D08-4C52-8C0C-E93E5CBB570C}" type="presOf" srcId="{F5AE31C2-3BD3-42B7-9C61-7F54AF7CD1DF}" destId="{E3774602-9A97-49D6-A31F-40CB0E44C8B2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D80CF8E5-0B5A-4E7D-B3CD-AE67CD7B2742}" type="presOf" srcId="{65FE782E-CEA8-41DD-8028-86B12F948282}" destId="{8E9FC37E-92AF-47F8-9C39-9E22B6C6D44F}" srcOrd="0" destOrd="0" presId="urn:microsoft.com/office/officeart/2005/8/layout/chevron1"/>
    <dgm:cxn modelId="{27F7BCE9-D90E-4755-9A43-4992BF15DD26}" type="presOf" srcId="{E407B2DC-D012-4BFA-BC0D-6D66AA4F65F6}" destId="{3ED9A156-90BD-44D4-BDF9-578D434ED156}" srcOrd="0" destOrd="0" presId="urn:microsoft.com/office/officeart/2005/8/layout/chevron1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DD6FCD26-E724-437D-A1EA-FF7546CAD724}" type="presParOf" srcId="{C2469537-9A66-4BBA-A9DB-0B776382F3DA}" destId="{30B065BD-9A81-4C51-94D6-1D3E63DB046C}" srcOrd="0" destOrd="0" presId="urn:microsoft.com/office/officeart/2005/8/layout/chevron1"/>
    <dgm:cxn modelId="{B641328D-AC16-401D-969E-B6C1ADBECE42}" type="presParOf" srcId="{C2469537-9A66-4BBA-A9DB-0B776382F3DA}" destId="{765E0B01-0D34-4059-8346-ABD97881373C}" srcOrd="1" destOrd="0" presId="urn:microsoft.com/office/officeart/2005/8/layout/chevron1"/>
    <dgm:cxn modelId="{F8F74677-BDB1-4B03-852D-F3BE08B9B001}" type="presParOf" srcId="{C2469537-9A66-4BBA-A9DB-0B776382F3DA}" destId="{E3774602-9A97-49D6-A31F-40CB0E44C8B2}" srcOrd="2" destOrd="0" presId="urn:microsoft.com/office/officeart/2005/8/layout/chevron1"/>
    <dgm:cxn modelId="{04B0BA11-B0C4-4504-BED9-10EC3CE0814A}" type="presParOf" srcId="{C2469537-9A66-4BBA-A9DB-0B776382F3DA}" destId="{9BCFBE20-A588-4826-8BE2-C6BDDFC1E347}" srcOrd="3" destOrd="0" presId="urn:microsoft.com/office/officeart/2005/8/layout/chevron1"/>
    <dgm:cxn modelId="{68E2012F-D22F-4560-B2F8-B22128738B1E}" type="presParOf" srcId="{C2469537-9A66-4BBA-A9DB-0B776382F3DA}" destId="{8E9FC37E-92AF-47F8-9C39-9E22B6C6D44F}" srcOrd="4" destOrd="0" presId="urn:microsoft.com/office/officeart/2005/8/layout/chevron1"/>
    <dgm:cxn modelId="{386E27B0-5EBA-4B85-8590-4523CD2CFDB2}" type="presParOf" srcId="{C2469537-9A66-4BBA-A9DB-0B776382F3DA}" destId="{A88782E7-C86F-4953-877E-D6C536B9C890}" srcOrd="5" destOrd="0" presId="urn:microsoft.com/office/officeart/2005/8/layout/chevron1"/>
    <dgm:cxn modelId="{AB957531-D5C9-465C-81AD-59A7CECEE204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600" b="1" dirty="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600" b="1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600" b="1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6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600" b="1" dirty="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6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6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NeighborX="-37947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-835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 custLinFactX="-6400" custLinFactNeighborX="-100000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 custLinFactX="-14041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06D66109-C4AC-4825-82CC-1A1DB2F5CFA6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E4EBED80-9D08-4C52-8C0C-E93E5CBB570C}" type="presOf" srcId="{F5AE31C2-3BD3-42B7-9C61-7F54AF7CD1DF}" destId="{E3774602-9A97-49D6-A31F-40CB0E44C8B2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D80CF8E5-0B5A-4E7D-B3CD-AE67CD7B2742}" type="presOf" srcId="{65FE782E-CEA8-41DD-8028-86B12F948282}" destId="{8E9FC37E-92AF-47F8-9C39-9E22B6C6D44F}" srcOrd="0" destOrd="0" presId="urn:microsoft.com/office/officeart/2005/8/layout/chevron1"/>
    <dgm:cxn modelId="{27F7BCE9-D90E-4755-9A43-4992BF15DD26}" type="presOf" srcId="{E407B2DC-D012-4BFA-BC0D-6D66AA4F65F6}" destId="{3ED9A156-90BD-44D4-BDF9-578D434ED156}" srcOrd="0" destOrd="0" presId="urn:microsoft.com/office/officeart/2005/8/layout/chevron1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DD6FCD26-E724-437D-A1EA-FF7546CAD724}" type="presParOf" srcId="{C2469537-9A66-4BBA-A9DB-0B776382F3DA}" destId="{30B065BD-9A81-4C51-94D6-1D3E63DB046C}" srcOrd="0" destOrd="0" presId="urn:microsoft.com/office/officeart/2005/8/layout/chevron1"/>
    <dgm:cxn modelId="{B641328D-AC16-401D-969E-B6C1ADBECE42}" type="presParOf" srcId="{C2469537-9A66-4BBA-A9DB-0B776382F3DA}" destId="{765E0B01-0D34-4059-8346-ABD97881373C}" srcOrd="1" destOrd="0" presId="urn:microsoft.com/office/officeart/2005/8/layout/chevron1"/>
    <dgm:cxn modelId="{F8F74677-BDB1-4B03-852D-F3BE08B9B001}" type="presParOf" srcId="{C2469537-9A66-4BBA-A9DB-0B776382F3DA}" destId="{E3774602-9A97-49D6-A31F-40CB0E44C8B2}" srcOrd="2" destOrd="0" presId="urn:microsoft.com/office/officeart/2005/8/layout/chevron1"/>
    <dgm:cxn modelId="{04B0BA11-B0C4-4504-BED9-10EC3CE0814A}" type="presParOf" srcId="{C2469537-9A66-4BBA-A9DB-0B776382F3DA}" destId="{9BCFBE20-A588-4826-8BE2-C6BDDFC1E347}" srcOrd="3" destOrd="0" presId="urn:microsoft.com/office/officeart/2005/8/layout/chevron1"/>
    <dgm:cxn modelId="{68E2012F-D22F-4560-B2F8-B22128738B1E}" type="presParOf" srcId="{C2469537-9A66-4BBA-A9DB-0B776382F3DA}" destId="{8E9FC37E-92AF-47F8-9C39-9E22B6C6D44F}" srcOrd="4" destOrd="0" presId="urn:microsoft.com/office/officeart/2005/8/layout/chevron1"/>
    <dgm:cxn modelId="{386E27B0-5EBA-4B85-8590-4523CD2CFDB2}" type="presParOf" srcId="{C2469537-9A66-4BBA-A9DB-0B776382F3DA}" destId="{A88782E7-C86F-4953-877E-D6C536B9C890}" srcOrd="5" destOrd="0" presId="urn:microsoft.com/office/officeart/2005/8/layout/chevron1"/>
    <dgm:cxn modelId="{AB957531-D5C9-465C-81AD-59A7CECEE204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pPr rtl="0"/>
          <a:r>
            <a:rPr lang="it-IT" sz="1800" b="1" dirty="0">
              <a:solidFill>
                <a:srgbClr val="0000FF"/>
              </a:solidFill>
              <a:latin typeface="Calibri"/>
              <a:cs typeface="Calibri"/>
            </a:rPr>
            <a:t>Analisi di contesto e definizione del problema/</a:t>
          </a:r>
          <a:br>
            <a:rPr lang="it-IT" sz="1800" b="1" dirty="0">
              <a:solidFill>
                <a:srgbClr val="0000FF"/>
              </a:solidFill>
              <a:latin typeface="Calibri"/>
              <a:cs typeface="Calibri"/>
            </a:rPr>
          </a:br>
          <a:r>
            <a:rPr lang="it-IT" sz="1800" b="1" dirty="0">
              <a:solidFill>
                <a:srgbClr val="0000FF"/>
              </a:solidFill>
              <a:latin typeface="Calibri"/>
              <a:cs typeface="Calibri"/>
            </a:rPr>
            <a:t>bisogno</a:t>
          </a:r>
          <a:endParaRPr lang="en-US" sz="1800" b="1" dirty="0">
            <a:solidFill>
              <a:srgbClr val="0000FF"/>
            </a:solidFill>
            <a:latin typeface="Calibri"/>
            <a:cs typeface="Calibri"/>
          </a:endParaRP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8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8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X="-5923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1662" custLinFactNeighborY="19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 custLinFactNeighborX="6172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8526507-AF70-4C93-8394-2EFA6415C581}" type="presOf" srcId="{F5AE31C2-3BD3-42B7-9C61-7F54AF7CD1DF}" destId="{E3774602-9A97-49D6-A31F-40CB0E44C8B2}" srcOrd="0" destOrd="0" presId="urn:microsoft.com/office/officeart/2005/8/layout/chevron1"/>
    <dgm:cxn modelId="{59FFCB27-CB34-459F-95EB-232E5BDF3722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0DDADE4C-5534-4110-82B8-E15DB0A06757}" type="presOf" srcId="{E407B2DC-D012-4BFA-BC0D-6D66AA4F65F6}" destId="{3ED9A156-90BD-44D4-BDF9-578D434ED156}" srcOrd="0" destOrd="0" presId="urn:microsoft.com/office/officeart/2005/8/layout/chevron1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4415627B-80F9-4915-BC7D-B8CAAA763745}" type="presOf" srcId="{65FE782E-CEA8-41DD-8028-86B12F948282}" destId="{8E9FC37E-92AF-47F8-9C39-9E22B6C6D44F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3304E979-05B1-4E8F-9A97-A201EC90829F}" type="presParOf" srcId="{C2469537-9A66-4BBA-A9DB-0B776382F3DA}" destId="{30B065BD-9A81-4C51-94D6-1D3E63DB046C}" srcOrd="0" destOrd="0" presId="urn:microsoft.com/office/officeart/2005/8/layout/chevron1"/>
    <dgm:cxn modelId="{2356F48F-112C-4943-907B-473F7AD8B241}" type="presParOf" srcId="{C2469537-9A66-4BBA-A9DB-0B776382F3DA}" destId="{765E0B01-0D34-4059-8346-ABD97881373C}" srcOrd="1" destOrd="0" presId="urn:microsoft.com/office/officeart/2005/8/layout/chevron1"/>
    <dgm:cxn modelId="{99CE853D-26E0-4051-8E07-4227C66C3BCE}" type="presParOf" srcId="{C2469537-9A66-4BBA-A9DB-0B776382F3DA}" destId="{E3774602-9A97-49D6-A31F-40CB0E44C8B2}" srcOrd="2" destOrd="0" presId="urn:microsoft.com/office/officeart/2005/8/layout/chevron1"/>
    <dgm:cxn modelId="{3BD77AA0-7D4B-423B-8AE7-523C7A53734C}" type="presParOf" srcId="{C2469537-9A66-4BBA-A9DB-0B776382F3DA}" destId="{9BCFBE20-A588-4826-8BE2-C6BDDFC1E347}" srcOrd="3" destOrd="0" presId="urn:microsoft.com/office/officeart/2005/8/layout/chevron1"/>
    <dgm:cxn modelId="{592966F5-18DE-4815-85F8-26B5BFC15D72}" type="presParOf" srcId="{C2469537-9A66-4BBA-A9DB-0B776382F3DA}" destId="{8E9FC37E-92AF-47F8-9C39-9E22B6C6D44F}" srcOrd="4" destOrd="0" presId="urn:microsoft.com/office/officeart/2005/8/layout/chevron1"/>
    <dgm:cxn modelId="{C96ECB7A-2725-483B-8859-4607549255DB}" type="presParOf" srcId="{C2469537-9A66-4BBA-A9DB-0B776382F3DA}" destId="{A88782E7-C86F-4953-877E-D6C536B9C890}" srcOrd="5" destOrd="0" presId="urn:microsoft.com/office/officeart/2005/8/layout/chevron1"/>
    <dgm:cxn modelId="{6BC00A3E-7E4A-464B-A848-AF49D4394285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8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8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X="-5923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1662" custLinFactNeighborY="19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 custLinFactNeighborX="6172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D66109-C4AC-4825-82CC-1A1DB2F5CFA6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E4EBED80-9D08-4C52-8C0C-E93E5CBB570C}" type="presOf" srcId="{F5AE31C2-3BD3-42B7-9C61-7F54AF7CD1DF}" destId="{E3774602-9A97-49D6-A31F-40CB0E44C8B2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D80CF8E5-0B5A-4E7D-B3CD-AE67CD7B2742}" type="presOf" srcId="{65FE782E-CEA8-41DD-8028-86B12F948282}" destId="{8E9FC37E-92AF-47F8-9C39-9E22B6C6D44F}" srcOrd="0" destOrd="0" presId="urn:microsoft.com/office/officeart/2005/8/layout/chevron1"/>
    <dgm:cxn modelId="{27F7BCE9-D90E-4755-9A43-4992BF15DD26}" type="presOf" srcId="{E407B2DC-D012-4BFA-BC0D-6D66AA4F65F6}" destId="{3ED9A156-90BD-44D4-BDF9-578D434ED156}" srcOrd="0" destOrd="0" presId="urn:microsoft.com/office/officeart/2005/8/layout/chevron1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DD6FCD26-E724-437D-A1EA-FF7546CAD724}" type="presParOf" srcId="{C2469537-9A66-4BBA-A9DB-0B776382F3DA}" destId="{30B065BD-9A81-4C51-94D6-1D3E63DB046C}" srcOrd="0" destOrd="0" presId="urn:microsoft.com/office/officeart/2005/8/layout/chevron1"/>
    <dgm:cxn modelId="{B641328D-AC16-401D-969E-B6C1ADBECE42}" type="presParOf" srcId="{C2469537-9A66-4BBA-A9DB-0B776382F3DA}" destId="{765E0B01-0D34-4059-8346-ABD97881373C}" srcOrd="1" destOrd="0" presId="urn:microsoft.com/office/officeart/2005/8/layout/chevron1"/>
    <dgm:cxn modelId="{F8F74677-BDB1-4B03-852D-F3BE08B9B001}" type="presParOf" srcId="{C2469537-9A66-4BBA-A9DB-0B776382F3DA}" destId="{E3774602-9A97-49D6-A31F-40CB0E44C8B2}" srcOrd="2" destOrd="0" presId="urn:microsoft.com/office/officeart/2005/8/layout/chevron1"/>
    <dgm:cxn modelId="{04B0BA11-B0C4-4504-BED9-10EC3CE0814A}" type="presParOf" srcId="{C2469537-9A66-4BBA-A9DB-0B776382F3DA}" destId="{9BCFBE20-A588-4826-8BE2-C6BDDFC1E347}" srcOrd="3" destOrd="0" presId="urn:microsoft.com/office/officeart/2005/8/layout/chevron1"/>
    <dgm:cxn modelId="{68E2012F-D22F-4560-B2F8-B22128738B1E}" type="presParOf" srcId="{C2469537-9A66-4BBA-A9DB-0B776382F3DA}" destId="{8E9FC37E-92AF-47F8-9C39-9E22B6C6D44F}" srcOrd="4" destOrd="0" presId="urn:microsoft.com/office/officeart/2005/8/layout/chevron1"/>
    <dgm:cxn modelId="{386E27B0-5EBA-4B85-8590-4523CD2CFDB2}" type="presParOf" srcId="{C2469537-9A66-4BBA-A9DB-0B776382F3DA}" destId="{A88782E7-C86F-4953-877E-D6C536B9C890}" srcOrd="5" destOrd="0" presId="urn:microsoft.com/office/officeart/2005/8/layout/chevron1"/>
    <dgm:cxn modelId="{AB957531-D5C9-465C-81AD-59A7CECEE204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8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8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X="-5923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1662" custLinFactNeighborY="19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 custLinFactNeighborX="6172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D66109-C4AC-4825-82CC-1A1DB2F5CFA6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E4EBED80-9D08-4C52-8C0C-E93E5CBB570C}" type="presOf" srcId="{F5AE31C2-3BD3-42B7-9C61-7F54AF7CD1DF}" destId="{E3774602-9A97-49D6-A31F-40CB0E44C8B2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D80CF8E5-0B5A-4E7D-B3CD-AE67CD7B2742}" type="presOf" srcId="{65FE782E-CEA8-41DD-8028-86B12F948282}" destId="{8E9FC37E-92AF-47F8-9C39-9E22B6C6D44F}" srcOrd="0" destOrd="0" presId="urn:microsoft.com/office/officeart/2005/8/layout/chevron1"/>
    <dgm:cxn modelId="{27F7BCE9-D90E-4755-9A43-4992BF15DD26}" type="presOf" srcId="{E407B2DC-D012-4BFA-BC0D-6D66AA4F65F6}" destId="{3ED9A156-90BD-44D4-BDF9-578D434ED156}" srcOrd="0" destOrd="0" presId="urn:microsoft.com/office/officeart/2005/8/layout/chevron1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DD6FCD26-E724-437D-A1EA-FF7546CAD724}" type="presParOf" srcId="{C2469537-9A66-4BBA-A9DB-0B776382F3DA}" destId="{30B065BD-9A81-4C51-94D6-1D3E63DB046C}" srcOrd="0" destOrd="0" presId="urn:microsoft.com/office/officeart/2005/8/layout/chevron1"/>
    <dgm:cxn modelId="{B641328D-AC16-401D-969E-B6C1ADBECE42}" type="presParOf" srcId="{C2469537-9A66-4BBA-A9DB-0B776382F3DA}" destId="{765E0B01-0D34-4059-8346-ABD97881373C}" srcOrd="1" destOrd="0" presId="urn:microsoft.com/office/officeart/2005/8/layout/chevron1"/>
    <dgm:cxn modelId="{F8F74677-BDB1-4B03-852D-F3BE08B9B001}" type="presParOf" srcId="{C2469537-9A66-4BBA-A9DB-0B776382F3DA}" destId="{E3774602-9A97-49D6-A31F-40CB0E44C8B2}" srcOrd="2" destOrd="0" presId="urn:microsoft.com/office/officeart/2005/8/layout/chevron1"/>
    <dgm:cxn modelId="{04B0BA11-B0C4-4504-BED9-10EC3CE0814A}" type="presParOf" srcId="{C2469537-9A66-4BBA-A9DB-0B776382F3DA}" destId="{9BCFBE20-A588-4826-8BE2-C6BDDFC1E347}" srcOrd="3" destOrd="0" presId="urn:microsoft.com/office/officeart/2005/8/layout/chevron1"/>
    <dgm:cxn modelId="{68E2012F-D22F-4560-B2F8-B22128738B1E}" type="presParOf" srcId="{C2469537-9A66-4BBA-A9DB-0B776382F3DA}" destId="{8E9FC37E-92AF-47F8-9C39-9E22B6C6D44F}" srcOrd="4" destOrd="0" presId="urn:microsoft.com/office/officeart/2005/8/layout/chevron1"/>
    <dgm:cxn modelId="{386E27B0-5EBA-4B85-8590-4523CD2CFDB2}" type="presParOf" srcId="{C2469537-9A66-4BBA-A9DB-0B776382F3DA}" destId="{A88782E7-C86F-4953-877E-D6C536B9C890}" srcOrd="5" destOrd="0" presId="urn:microsoft.com/office/officeart/2005/8/layout/chevron1"/>
    <dgm:cxn modelId="{AB957531-D5C9-465C-81AD-59A7CECEE204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98990-FB1A-48F2-B104-80CEB9FC1F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1B1A-6942-45D3-8745-ADA41FC29525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gm:t>
    </dgm:pt>
    <dgm:pt modelId="{FFAB4A8D-BFE7-4283-ACE4-80658FD29365}" type="par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2064EABA-96A5-4093-9BA0-7DF05C50FAC8}" type="sibTrans" cxnId="{81A39659-1ACB-4DE8-824F-9B8BEBC5E473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5FE782E-CEA8-41DD-8028-86B12F948282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gm:t>
    </dgm:pt>
    <dgm:pt modelId="{9824994E-7818-466E-B9A2-5D7270502511}" type="par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6B0A192A-7BA1-4F6A-8DBE-035DB87B58AF}" type="sibTrans" cxnId="{95501468-1B56-4CBA-AEEE-887A3EEA4CE1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E407B2DC-D012-4BFA-BC0D-6D66AA4F65F6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gm:t>
    </dgm:pt>
    <dgm:pt modelId="{56D2DEF7-7179-4E89-B288-FAFEF63EAE1D}" type="par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C668E4D1-2DB6-4AE9-9634-5C4F5DEF0853}" type="sibTrans" cxnId="{45ED8FCF-3E73-4904-9DC3-1135C087427B}">
      <dgm:prSet/>
      <dgm:spPr/>
      <dgm:t>
        <a:bodyPr/>
        <a:lstStyle/>
        <a:p>
          <a:endParaRPr lang="it-IT" sz="1800">
            <a:solidFill>
              <a:srgbClr val="0000FF"/>
            </a:solidFill>
            <a:latin typeface="Agrandir" panose="00000500000000000000" pitchFamily="50" charset="0"/>
          </a:endParaRPr>
        </a:p>
      </dgm:t>
    </dgm:pt>
    <dgm:pt modelId="{F5AE31C2-3BD3-42B7-9C61-7F54AF7CD1DF}">
      <dgm:prSet phldrT="[Text]" custT="1"/>
      <dgm:spPr>
        <a:solidFill>
          <a:srgbClr val="EFEFFF"/>
        </a:solidFill>
      </dgm:spPr>
      <dgm:t>
        <a:bodyPr/>
        <a:lstStyle/>
        <a:p>
          <a:r>
            <a:rPr lang="it-IT" sz="1800" b="1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gm:t>
    </dgm:pt>
    <dgm:pt modelId="{9BFFEEA1-2F3C-4FDE-A6FC-71DE03B142AF}" type="parTrans" cxnId="{5F21996B-84A5-4E55-BDD5-9BBF32F9AC97}">
      <dgm:prSet/>
      <dgm:spPr/>
      <dgm:t>
        <a:bodyPr/>
        <a:lstStyle/>
        <a:p>
          <a:endParaRPr lang="it-IT" sz="1800"/>
        </a:p>
      </dgm:t>
    </dgm:pt>
    <dgm:pt modelId="{A4610001-D6BE-4D56-8003-4D148E3B2C41}" type="sibTrans" cxnId="{5F21996B-84A5-4E55-BDD5-9BBF32F9AC97}">
      <dgm:prSet/>
      <dgm:spPr/>
      <dgm:t>
        <a:bodyPr/>
        <a:lstStyle/>
        <a:p>
          <a:endParaRPr lang="it-IT" sz="1800"/>
        </a:p>
      </dgm:t>
    </dgm:pt>
    <dgm:pt modelId="{C2469537-9A66-4BBA-A9DB-0B776382F3DA}" type="pres">
      <dgm:prSet presAssocID="{72298990-FB1A-48F2-B104-80CEB9FC1F5B}" presName="Name0" presStyleCnt="0">
        <dgm:presLayoutVars>
          <dgm:dir/>
          <dgm:animLvl val="lvl"/>
          <dgm:resizeHandles val="exact"/>
        </dgm:presLayoutVars>
      </dgm:prSet>
      <dgm:spPr/>
    </dgm:pt>
    <dgm:pt modelId="{30B065BD-9A81-4C51-94D6-1D3E63DB046C}" type="pres">
      <dgm:prSet presAssocID="{16321B1A-6942-45D3-8745-ADA41FC29525}" presName="parTxOnly" presStyleLbl="node1" presStyleIdx="0" presStyleCnt="4" custLinFactX="-5923" custLinFactNeighborX="-100000" custLinFactNeighborY="0">
        <dgm:presLayoutVars>
          <dgm:chMax val="0"/>
          <dgm:chPref val="0"/>
          <dgm:bulletEnabled val="1"/>
        </dgm:presLayoutVars>
      </dgm:prSet>
      <dgm:spPr/>
    </dgm:pt>
    <dgm:pt modelId="{765E0B01-0D34-4059-8346-ABD97881373C}" type="pres">
      <dgm:prSet presAssocID="{2064EABA-96A5-4093-9BA0-7DF05C50FAC8}" presName="parTxOnlySpace" presStyleCnt="0"/>
      <dgm:spPr/>
    </dgm:pt>
    <dgm:pt modelId="{E3774602-9A97-49D6-A31F-40CB0E44C8B2}" type="pres">
      <dgm:prSet presAssocID="{F5AE31C2-3BD3-42B7-9C61-7F54AF7CD1DF}" presName="parTxOnly" presStyleLbl="node1" presStyleIdx="1" presStyleCnt="4" custLinFactNeighborX="1662" custLinFactNeighborY="1940">
        <dgm:presLayoutVars>
          <dgm:chMax val="0"/>
          <dgm:chPref val="0"/>
          <dgm:bulletEnabled val="1"/>
        </dgm:presLayoutVars>
      </dgm:prSet>
      <dgm:spPr/>
    </dgm:pt>
    <dgm:pt modelId="{9BCFBE20-A588-4826-8BE2-C6BDDFC1E347}" type="pres">
      <dgm:prSet presAssocID="{A4610001-D6BE-4D56-8003-4D148E3B2C41}" presName="parTxOnlySpace" presStyleCnt="0"/>
      <dgm:spPr/>
    </dgm:pt>
    <dgm:pt modelId="{8E9FC37E-92AF-47F8-9C39-9E22B6C6D44F}" type="pres">
      <dgm:prSet presAssocID="{65FE782E-CEA8-41DD-8028-86B12F948282}" presName="parTxOnly" presStyleLbl="node1" presStyleIdx="2" presStyleCnt="4" custLinFactNeighborX="6172">
        <dgm:presLayoutVars>
          <dgm:chMax val="0"/>
          <dgm:chPref val="0"/>
          <dgm:bulletEnabled val="1"/>
        </dgm:presLayoutVars>
      </dgm:prSet>
      <dgm:spPr/>
    </dgm:pt>
    <dgm:pt modelId="{A88782E7-C86F-4953-877E-D6C536B9C890}" type="pres">
      <dgm:prSet presAssocID="{6B0A192A-7BA1-4F6A-8DBE-035DB87B58AF}" presName="parTxOnlySpace" presStyleCnt="0"/>
      <dgm:spPr/>
    </dgm:pt>
    <dgm:pt modelId="{3ED9A156-90BD-44D4-BDF9-578D434ED156}" type="pres">
      <dgm:prSet presAssocID="{E407B2DC-D012-4BFA-BC0D-6D66AA4F65F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D66109-C4AC-4825-82CC-1A1DB2F5CFA6}" type="presOf" srcId="{16321B1A-6942-45D3-8745-ADA41FC29525}" destId="{30B065BD-9A81-4C51-94D6-1D3E63DB046C}" srcOrd="0" destOrd="0" presId="urn:microsoft.com/office/officeart/2005/8/layout/chevron1"/>
    <dgm:cxn modelId="{95501468-1B56-4CBA-AEEE-887A3EEA4CE1}" srcId="{72298990-FB1A-48F2-B104-80CEB9FC1F5B}" destId="{65FE782E-CEA8-41DD-8028-86B12F948282}" srcOrd="2" destOrd="0" parTransId="{9824994E-7818-466E-B9A2-5D7270502511}" sibTransId="{6B0A192A-7BA1-4F6A-8DBE-035DB87B58AF}"/>
    <dgm:cxn modelId="{5F21996B-84A5-4E55-BDD5-9BBF32F9AC97}" srcId="{72298990-FB1A-48F2-B104-80CEB9FC1F5B}" destId="{F5AE31C2-3BD3-42B7-9C61-7F54AF7CD1DF}" srcOrd="1" destOrd="0" parTransId="{9BFFEEA1-2F3C-4FDE-A6FC-71DE03B142AF}" sibTransId="{A4610001-D6BE-4D56-8003-4D148E3B2C41}"/>
    <dgm:cxn modelId="{81A39659-1ACB-4DE8-824F-9B8BEBC5E473}" srcId="{72298990-FB1A-48F2-B104-80CEB9FC1F5B}" destId="{16321B1A-6942-45D3-8745-ADA41FC29525}" srcOrd="0" destOrd="0" parTransId="{FFAB4A8D-BFE7-4283-ACE4-80658FD29365}" sibTransId="{2064EABA-96A5-4093-9BA0-7DF05C50FAC8}"/>
    <dgm:cxn modelId="{E4EBED80-9D08-4C52-8C0C-E93E5CBB570C}" type="presOf" srcId="{F5AE31C2-3BD3-42B7-9C61-7F54AF7CD1DF}" destId="{E3774602-9A97-49D6-A31F-40CB0E44C8B2}" srcOrd="0" destOrd="0" presId="urn:microsoft.com/office/officeart/2005/8/layout/chevron1"/>
    <dgm:cxn modelId="{45ED8FCF-3E73-4904-9DC3-1135C087427B}" srcId="{72298990-FB1A-48F2-B104-80CEB9FC1F5B}" destId="{E407B2DC-D012-4BFA-BC0D-6D66AA4F65F6}" srcOrd="3" destOrd="0" parTransId="{56D2DEF7-7179-4E89-B288-FAFEF63EAE1D}" sibTransId="{C668E4D1-2DB6-4AE9-9634-5C4F5DEF0853}"/>
    <dgm:cxn modelId="{D80CF8E5-0B5A-4E7D-B3CD-AE67CD7B2742}" type="presOf" srcId="{65FE782E-CEA8-41DD-8028-86B12F948282}" destId="{8E9FC37E-92AF-47F8-9C39-9E22B6C6D44F}" srcOrd="0" destOrd="0" presId="urn:microsoft.com/office/officeart/2005/8/layout/chevron1"/>
    <dgm:cxn modelId="{27F7BCE9-D90E-4755-9A43-4992BF15DD26}" type="presOf" srcId="{E407B2DC-D012-4BFA-BC0D-6D66AA4F65F6}" destId="{3ED9A156-90BD-44D4-BDF9-578D434ED156}" srcOrd="0" destOrd="0" presId="urn:microsoft.com/office/officeart/2005/8/layout/chevron1"/>
    <dgm:cxn modelId="{AC08E4EA-1CBF-487D-B29B-61DEE846D166}" type="presOf" srcId="{72298990-FB1A-48F2-B104-80CEB9FC1F5B}" destId="{C2469537-9A66-4BBA-A9DB-0B776382F3DA}" srcOrd="0" destOrd="0" presId="urn:microsoft.com/office/officeart/2005/8/layout/chevron1"/>
    <dgm:cxn modelId="{DD6FCD26-E724-437D-A1EA-FF7546CAD724}" type="presParOf" srcId="{C2469537-9A66-4BBA-A9DB-0B776382F3DA}" destId="{30B065BD-9A81-4C51-94D6-1D3E63DB046C}" srcOrd="0" destOrd="0" presId="urn:microsoft.com/office/officeart/2005/8/layout/chevron1"/>
    <dgm:cxn modelId="{B641328D-AC16-401D-969E-B6C1ADBECE42}" type="presParOf" srcId="{C2469537-9A66-4BBA-A9DB-0B776382F3DA}" destId="{765E0B01-0D34-4059-8346-ABD97881373C}" srcOrd="1" destOrd="0" presId="urn:microsoft.com/office/officeart/2005/8/layout/chevron1"/>
    <dgm:cxn modelId="{F8F74677-BDB1-4B03-852D-F3BE08B9B001}" type="presParOf" srcId="{C2469537-9A66-4BBA-A9DB-0B776382F3DA}" destId="{E3774602-9A97-49D6-A31F-40CB0E44C8B2}" srcOrd="2" destOrd="0" presId="urn:microsoft.com/office/officeart/2005/8/layout/chevron1"/>
    <dgm:cxn modelId="{04B0BA11-B0C4-4504-BED9-10EC3CE0814A}" type="presParOf" srcId="{C2469537-9A66-4BBA-A9DB-0B776382F3DA}" destId="{9BCFBE20-A588-4826-8BE2-C6BDDFC1E347}" srcOrd="3" destOrd="0" presId="urn:microsoft.com/office/officeart/2005/8/layout/chevron1"/>
    <dgm:cxn modelId="{68E2012F-D22F-4560-B2F8-B22128738B1E}" type="presParOf" srcId="{C2469537-9A66-4BBA-A9DB-0B776382F3DA}" destId="{8E9FC37E-92AF-47F8-9C39-9E22B6C6D44F}" srcOrd="4" destOrd="0" presId="urn:microsoft.com/office/officeart/2005/8/layout/chevron1"/>
    <dgm:cxn modelId="{386E27B0-5EBA-4B85-8590-4523CD2CFDB2}" type="presParOf" srcId="{C2469537-9A66-4BBA-A9DB-0B776382F3DA}" destId="{A88782E7-C86F-4953-877E-D6C536B9C890}" srcOrd="5" destOrd="0" presId="urn:microsoft.com/office/officeart/2005/8/layout/chevron1"/>
    <dgm:cxn modelId="{AB957531-D5C9-465C-81AD-59A7CECEE204}" type="presParOf" srcId="{C2469537-9A66-4BBA-A9DB-0B776382F3DA}" destId="{3ED9A156-90BD-44D4-BDF9-578D434ED15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905173"/>
          <a:ext cx="2295663" cy="918265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sp:txBody>
      <dsp:txXfrm>
        <a:off x="459133" y="905173"/>
        <a:ext cx="1377398" cy="918265"/>
      </dsp:txXfrm>
    </dsp:sp>
    <dsp:sp modelId="{E3774602-9A97-49D6-A31F-40CB0E44C8B2}">
      <dsp:nvSpPr>
        <dsp:cNvPr id="0" name=""/>
        <dsp:cNvSpPr/>
      </dsp:nvSpPr>
      <dsp:spPr>
        <a:xfrm>
          <a:off x="2158869" y="922988"/>
          <a:ext cx="2295663" cy="918265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sp:txBody>
      <dsp:txXfrm>
        <a:off x="2618002" y="922988"/>
        <a:ext cx="1377398" cy="918265"/>
      </dsp:txXfrm>
    </dsp:sp>
    <dsp:sp modelId="{8E9FC37E-92AF-47F8-9C39-9E22B6C6D44F}">
      <dsp:nvSpPr>
        <dsp:cNvPr id="0" name=""/>
        <dsp:cNvSpPr/>
      </dsp:nvSpPr>
      <dsp:spPr>
        <a:xfrm>
          <a:off x="4136138" y="905173"/>
          <a:ext cx="2295663" cy="918265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rgbClr val="0000FF"/>
              </a:solidFill>
              <a:latin typeface="Agrandir" panose="00000500000000000000" pitchFamily="50" charset="0"/>
            </a:rPr>
            <a:t>Realizzazione delle attività e fattori di successo</a:t>
          </a:r>
        </a:p>
      </dsp:txBody>
      <dsp:txXfrm>
        <a:off x="4595271" y="905173"/>
        <a:ext cx="1377398" cy="918265"/>
      </dsp:txXfrm>
    </dsp:sp>
    <dsp:sp modelId="{3ED9A156-90BD-44D4-BDF9-578D434ED156}">
      <dsp:nvSpPr>
        <dsp:cNvPr id="0" name=""/>
        <dsp:cNvSpPr/>
      </dsp:nvSpPr>
      <dsp:spPr>
        <a:xfrm>
          <a:off x="6202236" y="905173"/>
          <a:ext cx="2295663" cy="918265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sp:txBody>
      <dsp:txXfrm>
        <a:off x="6661369" y="905173"/>
        <a:ext cx="1377398" cy="918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0"/>
          <a:ext cx="3292078" cy="114276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sp:txBody>
      <dsp:txXfrm>
        <a:off x="571381" y="0"/>
        <a:ext cx="2149317" cy="1142761"/>
      </dsp:txXfrm>
    </dsp:sp>
    <dsp:sp modelId="{E3774602-9A97-49D6-A31F-40CB0E44C8B2}">
      <dsp:nvSpPr>
        <dsp:cNvPr id="0" name=""/>
        <dsp:cNvSpPr/>
      </dsp:nvSpPr>
      <dsp:spPr>
        <a:xfrm>
          <a:off x="2693505" y="0"/>
          <a:ext cx="3292078" cy="114276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sp:txBody>
      <dsp:txXfrm>
        <a:off x="3264886" y="0"/>
        <a:ext cx="2149317" cy="1142761"/>
      </dsp:txXfrm>
    </dsp:sp>
    <dsp:sp modelId="{8E9FC37E-92AF-47F8-9C39-9E22B6C6D44F}">
      <dsp:nvSpPr>
        <dsp:cNvPr id="0" name=""/>
        <dsp:cNvSpPr/>
      </dsp:nvSpPr>
      <dsp:spPr>
        <a:xfrm>
          <a:off x="5391495" y="0"/>
          <a:ext cx="3292078" cy="114276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sp:txBody>
      <dsp:txXfrm>
        <a:off x="5962876" y="0"/>
        <a:ext cx="2149317" cy="1142761"/>
      </dsp:txXfrm>
    </dsp:sp>
    <dsp:sp modelId="{3ED9A156-90BD-44D4-BDF9-578D434ED156}">
      <dsp:nvSpPr>
        <dsp:cNvPr id="0" name=""/>
        <dsp:cNvSpPr/>
      </dsp:nvSpPr>
      <dsp:spPr>
        <a:xfrm>
          <a:off x="8102817" y="0"/>
          <a:ext cx="3292078" cy="114276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sp:txBody>
      <dsp:txXfrm>
        <a:off x="8674198" y="0"/>
        <a:ext cx="2149317" cy="1142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Calibri"/>
              <a:cs typeface="Calibri"/>
            </a:rPr>
            <a:t>Analisi di contesto e definizione del problema/</a:t>
          </a:r>
          <a:br>
            <a:rPr lang="it-IT" sz="1800" b="1" kern="1200" dirty="0">
              <a:solidFill>
                <a:srgbClr val="0000FF"/>
              </a:solidFill>
              <a:latin typeface="Calibri"/>
              <a:cs typeface="Calibri"/>
            </a:rPr>
          </a:br>
          <a:r>
            <a:rPr lang="it-IT" sz="1800" b="1" kern="1200" dirty="0">
              <a:solidFill>
                <a:srgbClr val="0000FF"/>
              </a:solidFill>
              <a:latin typeface="Calibri"/>
              <a:cs typeface="Calibri"/>
            </a:rPr>
            <a:t>bisogno</a:t>
          </a:r>
          <a:endParaRPr lang="en-US" sz="1800" b="1" kern="1200" dirty="0">
            <a:solidFill>
              <a:srgbClr val="0000FF"/>
            </a:solidFill>
            <a:latin typeface="Calibri"/>
            <a:cs typeface="Calibri"/>
          </a:endParaRPr>
        </a:p>
      </dsp:txBody>
      <dsp:txXfrm>
        <a:off x="658416" y="1017534"/>
        <a:ext cx="1975247" cy="1316831"/>
      </dsp:txXfrm>
    </dsp:sp>
    <dsp:sp modelId="{E3774602-9A97-49D6-A31F-40CB0E44C8B2}">
      <dsp:nvSpPr>
        <dsp:cNvPr id="0" name=""/>
        <dsp:cNvSpPr/>
      </dsp:nvSpPr>
      <dsp:spPr>
        <a:xfrm>
          <a:off x="2973997" y="1043080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/>
            </a:rPr>
            <a:t>Ecosistema e risorse</a:t>
          </a:r>
        </a:p>
      </dsp:txBody>
      <dsp:txXfrm>
        <a:off x="3632413" y="1043080"/>
        <a:ext cx="1975247" cy="1316831"/>
      </dsp:txXfrm>
    </dsp:sp>
    <dsp:sp modelId="{8E9FC37E-92AF-47F8-9C39-9E22B6C6D44F}">
      <dsp:nvSpPr>
        <dsp:cNvPr id="0" name=""/>
        <dsp:cNvSpPr/>
      </dsp:nvSpPr>
      <dsp:spPr>
        <a:xfrm>
          <a:off x="5951714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sp:txBody>
      <dsp:txXfrm>
        <a:off x="6610130" y="1017534"/>
        <a:ext cx="1975247" cy="1316831"/>
      </dsp:txXfrm>
    </dsp:sp>
    <dsp:sp modelId="{3ED9A156-90BD-44D4-BDF9-578D434ED156}">
      <dsp:nvSpPr>
        <dsp:cNvPr id="0" name=""/>
        <dsp:cNvSpPr/>
      </dsp:nvSpPr>
      <dsp:spPr>
        <a:xfrm>
          <a:off x="8894266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/>
            </a:rPr>
            <a:t>Influenza del cambiamento</a:t>
          </a:r>
        </a:p>
      </dsp:txBody>
      <dsp:txXfrm>
        <a:off x="9552682" y="1017534"/>
        <a:ext cx="1975247" cy="1316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sp:txBody>
      <dsp:txXfrm>
        <a:off x="658416" y="1017534"/>
        <a:ext cx="1975247" cy="1316831"/>
      </dsp:txXfrm>
    </dsp:sp>
    <dsp:sp modelId="{E3774602-9A97-49D6-A31F-40CB0E44C8B2}">
      <dsp:nvSpPr>
        <dsp:cNvPr id="0" name=""/>
        <dsp:cNvSpPr/>
      </dsp:nvSpPr>
      <dsp:spPr>
        <a:xfrm>
          <a:off x="2973997" y="1043080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sp:txBody>
      <dsp:txXfrm>
        <a:off x="3632413" y="1043080"/>
        <a:ext cx="1975247" cy="1316831"/>
      </dsp:txXfrm>
    </dsp:sp>
    <dsp:sp modelId="{8E9FC37E-92AF-47F8-9C39-9E22B6C6D44F}">
      <dsp:nvSpPr>
        <dsp:cNvPr id="0" name=""/>
        <dsp:cNvSpPr/>
      </dsp:nvSpPr>
      <dsp:spPr>
        <a:xfrm>
          <a:off x="5951714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sp:txBody>
      <dsp:txXfrm>
        <a:off x="6610130" y="1017534"/>
        <a:ext cx="1975247" cy="1316831"/>
      </dsp:txXfrm>
    </dsp:sp>
    <dsp:sp modelId="{3ED9A156-90BD-44D4-BDF9-578D434ED156}">
      <dsp:nvSpPr>
        <dsp:cNvPr id="0" name=""/>
        <dsp:cNvSpPr/>
      </dsp:nvSpPr>
      <dsp:spPr>
        <a:xfrm>
          <a:off x="8894266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sp:txBody>
      <dsp:txXfrm>
        <a:off x="9552682" y="1017534"/>
        <a:ext cx="1975247" cy="131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sp:txBody>
      <dsp:txXfrm>
        <a:off x="658416" y="1017534"/>
        <a:ext cx="1975247" cy="1316831"/>
      </dsp:txXfrm>
    </dsp:sp>
    <dsp:sp modelId="{E3774602-9A97-49D6-A31F-40CB0E44C8B2}">
      <dsp:nvSpPr>
        <dsp:cNvPr id="0" name=""/>
        <dsp:cNvSpPr/>
      </dsp:nvSpPr>
      <dsp:spPr>
        <a:xfrm>
          <a:off x="2973997" y="1043080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sp:txBody>
      <dsp:txXfrm>
        <a:off x="3632413" y="1043080"/>
        <a:ext cx="1975247" cy="1316831"/>
      </dsp:txXfrm>
    </dsp:sp>
    <dsp:sp modelId="{8E9FC37E-92AF-47F8-9C39-9E22B6C6D44F}">
      <dsp:nvSpPr>
        <dsp:cNvPr id="0" name=""/>
        <dsp:cNvSpPr/>
      </dsp:nvSpPr>
      <dsp:spPr>
        <a:xfrm>
          <a:off x="5951714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sp:txBody>
      <dsp:txXfrm>
        <a:off x="6610130" y="1017534"/>
        <a:ext cx="1975247" cy="1316831"/>
      </dsp:txXfrm>
    </dsp:sp>
    <dsp:sp modelId="{3ED9A156-90BD-44D4-BDF9-578D434ED156}">
      <dsp:nvSpPr>
        <dsp:cNvPr id="0" name=""/>
        <dsp:cNvSpPr/>
      </dsp:nvSpPr>
      <dsp:spPr>
        <a:xfrm>
          <a:off x="8894266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sp:txBody>
      <dsp:txXfrm>
        <a:off x="9552682" y="1017534"/>
        <a:ext cx="1975247" cy="13168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65BD-9A81-4C51-94D6-1D3E63DB046C}">
      <dsp:nvSpPr>
        <dsp:cNvPr id="0" name=""/>
        <dsp:cNvSpPr/>
      </dsp:nvSpPr>
      <dsp:spPr>
        <a:xfrm>
          <a:off x="0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Analisi di contesto e definizione del problema</a:t>
          </a:r>
        </a:p>
      </dsp:txBody>
      <dsp:txXfrm>
        <a:off x="658416" y="1017534"/>
        <a:ext cx="1975247" cy="1316831"/>
      </dsp:txXfrm>
    </dsp:sp>
    <dsp:sp modelId="{E3774602-9A97-49D6-A31F-40CB0E44C8B2}">
      <dsp:nvSpPr>
        <dsp:cNvPr id="0" name=""/>
        <dsp:cNvSpPr/>
      </dsp:nvSpPr>
      <dsp:spPr>
        <a:xfrm>
          <a:off x="2973997" y="1043080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Ecosistema e risorse</a:t>
          </a:r>
        </a:p>
      </dsp:txBody>
      <dsp:txXfrm>
        <a:off x="3632413" y="1043080"/>
        <a:ext cx="1975247" cy="1316831"/>
      </dsp:txXfrm>
    </dsp:sp>
    <dsp:sp modelId="{8E9FC37E-92AF-47F8-9C39-9E22B6C6D44F}">
      <dsp:nvSpPr>
        <dsp:cNvPr id="0" name=""/>
        <dsp:cNvSpPr/>
      </dsp:nvSpPr>
      <dsp:spPr>
        <a:xfrm>
          <a:off x="5951714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0000FF"/>
              </a:solidFill>
              <a:latin typeface="Agrandir" panose="00000500000000000000" pitchFamily="50" charset="0"/>
            </a:rPr>
            <a:t>Realizzazione delle attività</a:t>
          </a:r>
        </a:p>
      </dsp:txBody>
      <dsp:txXfrm>
        <a:off x="6610130" y="1017534"/>
        <a:ext cx="1975247" cy="1316831"/>
      </dsp:txXfrm>
    </dsp:sp>
    <dsp:sp modelId="{3ED9A156-90BD-44D4-BDF9-578D434ED156}">
      <dsp:nvSpPr>
        <dsp:cNvPr id="0" name=""/>
        <dsp:cNvSpPr/>
      </dsp:nvSpPr>
      <dsp:spPr>
        <a:xfrm>
          <a:off x="8894266" y="1017534"/>
          <a:ext cx="3292078" cy="1316831"/>
        </a:xfrm>
        <a:prstGeom prst="chevron">
          <a:avLst/>
        </a:prstGeom>
        <a:solidFill>
          <a:srgbClr val="EFE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solidFill>
                <a:srgbClr val="0000FF"/>
              </a:solidFill>
              <a:latin typeface="Agrandir" panose="00000500000000000000" pitchFamily="50" charset="0"/>
            </a:rPr>
            <a:t>Influenza del cambiamento</a:t>
          </a:r>
        </a:p>
      </dsp:txBody>
      <dsp:txXfrm>
        <a:off x="9552682" y="1017534"/>
        <a:ext cx="1975247" cy="1316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gradFill>
          <a:gsLst>
            <a:gs pos="0">
              <a:srgbClr val="0000FF"/>
            </a:gs>
            <a:gs pos="100000">
              <a:srgbClr val="FF0000">
                <a:lumMod val="10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3">
            <a:extLst>
              <a:ext uri="{FF2B5EF4-FFF2-40B4-BE49-F238E27FC236}">
                <a16:creationId xmlns:a16="http://schemas.microsoft.com/office/drawing/2014/main" id="{DAF64813-018D-75F6-FDBA-B39F2FDE2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23265"/>
            <a:ext cx="10515600" cy="811469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  <a:latin typeface="Agrandir" pitchFamily="2" charset="77"/>
              </a:defRPr>
            </a:lvl1pPr>
          </a:lstStyle>
          <a:p>
            <a:r>
              <a:rPr lang="it-IT" sz="4400"/>
              <a:t>Cooperative di Comunità.</a:t>
            </a:r>
          </a:p>
        </p:txBody>
      </p:sp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5D3B4DC6-821D-DBD5-99B6-F6E860007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4010346"/>
            <a:ext cx="10515599" cy="1328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grandir" pitchFamily="2" charset="77"/>
              </a:defRPr>
            </a:lvl1pPr>
          </a:lstStyle>
          <a:p>
            <a:r>
              <a:rPr lang="it-IT" sz="2400"/>
              <a:t>Il neo-mutualismo come leva per la rigenerazione</a:t>
            </a:r>
          </a:p>
          <a:p>
            <a:r>
              <a:rPr lang="it-IT" sz="2400"/>
              <a:t>e lo sviluppo territoriale</a:t>
            </a:r>
          </a:p>
        </p:txBody>
      </p:sp>
    </p:spTree>
    <p:extLst>
      <p:ext uri="{BB962C8B-B14F-4D97-AF65-F5344CB8AC3E}">
        <p14:creationId xmlns:p14="http://schemas.microsoft.com/office/powerpoint/2010/main" val="269451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307AA-988D-BB0E-17FB-BE7D2FE5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05562"/>
            <a:ext cx="3932237" cy="17979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B49E706-E1E7-1711-A3E7-BA86877AD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5562"/>
            <a:ext cx="6172200" cy="4446203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E7031E-3DC5-7449-6179-BF7D1A227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919714"/>
            <a:ext cx="3932237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90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6808B-1CEC-5656-9925-F87B1C01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923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8C08C3-BEC9-5D13-8D1C-67AAE5127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66422"/>
            <a:ext cx="10515600" cy="289465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7267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729028-EAF2-7AAE-5419-16C59601B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97560"/>
            <a:ext cx="2628900" cy="472773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0AC514-E2BD-E420-AC7F-10B93457B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97560"/>
            <a:ext cx="7734300" cy="472773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7881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60A7D-787B-46D9-6A38-ED54D0DD8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5221"/>
            <a:ext cx="9144000" cy="2533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570F1C9-DF07-312C-71D8-4751C2E9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993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5C82B-E8C1-AB3E-89A8-D818CF64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7967ED-4A19-1568-C407-848CB14D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376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F4FCFF-7F3D-566E-C49A-92784A0B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9951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814B53-EA79-07D2-4B24-2B8D29A03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792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24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17C8D-7EAF-FC2A-D24C-57824CDD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348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379472-F52A-0370-6015-93CCCDA11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933"/>
            <a:ext cx="5181600" cy="295326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AA4A1D-D2CB-4942-A396-29B320CA9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8932"/>
            <a:ext cx="5181600" cy="295326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5314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CDF9-2B91-EA68-382C-C6961D48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93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0C0E5D-9126-4E65-1536-164EDCF3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579685"/>
            <a:ext cx="5157787" cy="25611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5E4BFDE-C30D-2545-5225-4FF47A28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579685"/>
            <a:ext cx="5183188" cy="25611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33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8CAD3-0CDE-36ED-52BD-DA7EF788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7884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549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31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6A359-CEB4-A5FE-D3BD-1CCB8B28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01105"/>
            <a:ext cx="3932237" cy="1810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A09BA2-587A-6325-5AB8-B3162687C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01105"/>
            <a:ext cx="6172200" cy="4242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AD5EA0-F6C0-9E8E-6073-8183FFE60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952326"/>
            <a:ext cx="3932237" cy="2199030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14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FF0000">
                <a:lumMod val="10000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2DD0B5B6-918A-F8D6-FEE8-D644A77EA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4250" y="854332"/>
            <a:ext cx="2603500" cy="1079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2046DC-0D54-B41D-C79F-1018AC5AFF64}"/>
              </a:ext>
            </a:extLst>
          </p:cNvPr>
          <p:cNvSpPr txBox="1"/>
          <p:nvPr userDrawn="1"/>
        </p:nvSpPr>
        <p:spPr>
          <a:xfrm>
            <a:off x="247140" y="6333861"/>
            <a:ext cx="388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chemeClr val="bg1"/>
                </a:solidFill>
                <a:effectLst/>
                <a:latin typeface="Agrandir" pitchFamily="2" charset="77"/>
              </a:rPr>
              <a:t>www.aiccon.it</a:t>
            </a:r>
            <a:endParaRPr lang="it-IT" sz="1200">
              <a:solidFill>
                <a:schemeClr val="bg1"/>
              </a:solidFill>
              <a:effectLst/>
              <a:latin typeface="Agrandir" pitchFamily="2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6F6A1A-9488-11D4-6E7A-4D2A3054C746}"/>
              </a:ext>
            </a:extLst>
          </p:cNvPr>
          <p:cNvSpPr txBox="1"/>
          <p:nvPr userDrawn="1"/>
        </p:nvSpPr>
        <p:spPr>
          <a:xfrm>
            <a:off x="8064839" y="6333861"/>
            <a:ext cx="388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>
                <a:solidFill>
                  <a:schemeClr val="bg1"/>
                </a:solidFill>
                <a:effectLst/>
                <a:latin typeface="Agrandir" pitchFamily="2" charset="77"/>
              </a:rPr>
              <a:t>ecofo.aiccon@unibo.it</a:t>
            </a:r>
            <a:endParaRPr lang="it-IT" sz="1200">
              <a:solidFill>
                <a:schemeClr val="bg1"/>
              </a:solidFill>
              <a:effectLst/>
              <a:latin typeface="Agrandi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357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28E84D-F723-CA9F-AC90-1736482C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3B37C5-83D2-FD12-F195-5D7CBDC44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54848"/>
            <a:ext cx="10515600" cy="289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49134F0-696B-F2A0-39C2-0C6325549B1C}"/>
              </a:ext>
            </a:extLst>
          </p:cNvPr>
          <p:cNvSpPr/>
          <p:nvPr userDrawn="1"/>
        </p:nvSpPr>
        <p:spPr>
          <a:xfrm>
            <a:off x="0" y="6176964"/>
            <a:ext cx="12192000" cy="68103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E4723C-68A2-E2C8-1E26-72972F995ECE}"/>
              </a:ext>
            </a:extLst>
          </p:cNvPr>
          <p:cNvSpPr txBox="1"/>
          <p:nvPr userDrawn="1"/>
        </p:nvSpPr>
        <p:spPr>
          <a:xfrm>
            <a:off x="8064839" y="6383289"/>
            <a:ext cx="388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7065A63-9215-0F4B-9929-C90E3BA575C7}" type="slidenum">
              <a:rPr lang="it-IT" sz="1200" b="1" smtClean="0">
                <a:solidFill>
                  <a:schemeClr val="bg1"/>
                </a:solidFill>
                <a:effectLst/>
                <a:latin typeface="Agrandir" pitchFamily="2" charset="77"/>
              </a:rPr>
              <a:t>‹N›</a:t>
            </a:fld>
            <a:endParaRPr lang="it-IT" sz="1200">
              <a:solidFill>
                <a:schemeClr val="bg1"/>
              </a:solidFill>
              <a:effectLst/>
              <a:latin typeface="Agrandir" pitchFamily="2" charset="77"/>
            </a:endParaRPr>
          </a:p>
        </p:txBody>
      </p:sp>
      <p:pic>
        <p:nvPicPr>
          <p:cNvPr id="6" name="Immagine 5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AEB6391C-E6A9-584B-284C-CFA301D090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9541" y="6285181"/>
            <a:ext cx="1120024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6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andir" pitchFamily="2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andir" pitchFamily="2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andir" pitchFamily="2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andir" pitchFamily="2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andir" pitchFamily="2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andir" pitchFamily="2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3836FA1-8B5F-2B32-3315-A03A0B0233B2}"/>
              </a:ext>
            </a:extLst>
          </p:cNvPr>
          <p:cNvSpPr>
            <a:spLocks noGrp="1"/>
          </p:cNvSpPr>
          <p:nvPr/>
        </p:nvSpPr>
        <p:spPr>
          <a:xfrm>
            <a:off x="838200" y="2873392"/>
            <a:ext cx="10515600" cy="14600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r>
              <a:rPr lang="it-IT" sz="6000" dirty="0">
                <a:latin typeface="Agrandir"/>
              </a:rPr>
              <a:t>Indicazioni per orientare all’impatto le progettualità finanziate dal bando</a:t>
            </a:r>
          </a:p>
        </p:txBody>
      </p:sp>
    </p:spTree>
    <p:extLst>
      <p:ext uri="{BB962C8B-B14F-4D97-AF65-F5344CB8AC3E}">
        <p14:creationId xmlns:p14="http://schemas.microsoft.com/office/powerpoint/2010/main" val="52678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34C9-8282-28BD-7E0F-EC6BC228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6">
            <a:extLst>
              <a:ext uri="{FF2B5EF4-FFF2-40B4-BE49-F238E27FC236}">
                <a16:creationId xmlns:a16="http://schemas.microsoft.com/office/drawing/2014/main" id="{504FBFDE-8C98-F8A4-5624-AC64E48D7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" t="56860" r="3077" b="1402"/>
          <a:stretch/>
        </p:blipFill>
        <p:spPr>
          <a:xfrm>
            <a:off x="5620512" y="1997778"/>
            <a:ext cx="2779776" cy="2862443"/>
          </a:xfrm>
          <a:prstGeom prst="rect">
            <a:avLst/>
          </a:prstGeom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5AEA80D3-55F0-5580-F9F8-32B99CDBD3E7}"/>
              </a:ext>
            </a:extLst>
          </p:cNvPr>
          <p:cNvSpPr/>
          <p:nvPr/>
        </p:nvSpPr>
        <p:spPr>
          <a:xfrm>
            <a:off x="5620512" y="2103120"/>
            <a:ext cx="2779776" cy="2876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AE7B23-DD68-A95A-8424-D29599829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0082"/>
              </p:ext>
            </p:extLst>
          </p:nvPr>
        </p:nvGraphicFramePr>
        <p:xfrm>
          <a:off x="280903" y="257106"/>
          <a:ext cx="11685810" cy="5775946"/>
        </p:xfrm>
        <a:graphic>
          <a:graphicData uri="http://schemas.openxmlformats.org/drawingml/2006/table">
            <a:tbl>
              <a:tblPr/>
              <a:tblGrid>
                <a:gridCol w="5877479">
                  <a:extLst>
                    <a:ext uri="{9D8B030D-6E8A-4147-A177-3AD203B41FA5}">
                      <a16:colId xmlns:a16="http://schemas.microsoft.com/office/drawing/2014/main" val="2891410888"/>
                    </a:ext>
                  </a:extLst>
                </a:gridCol>
                <a:gridCol w="5808331">
                  <a:extLst>
                    <a:ext uri="{9D8B030D-6E8A-4147-A177-3AD203B41FA5}">
                      <a16:colId xmlns:a16="http://schemas.microsoft.com/office/drawing/2014/main" val="1189783063"/>
                    </a:ext>
                  </a:extLst>
                </a:gridCol>
              </a:tblGrid>
              <a:tr h="13752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FBE7E"/>
                          </a:highlight>
                          <a:latin typeface="Garamond" panose="02020404030301010803" pitchFamily="18" charset="0"/>
                        </a:rPr>
                        <a:t>Sezione 1: Definizione del contesto in cui le attività progettuali si inseriscono</a:t>
                      </a:r>
                    </a:p>
                  </a:txBody>
                  <a:tcPr marL="6566" marR="6566" marT="6566" marB="39396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92050"/>
                  </a:ext>
                </a:extLst>
              </a:tr>
              <a:tr h="10477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FBE7E"/>
                          </a:highlight>
                          <a:latin typeface="Garamond" panose="02020404030301010803" pitchFamily="18" charset="0"/>
                        </a:rPr>
                        <a:t>In questa sezione, vi chiederemo di descrivere alcuni aspetti del contesto a cui la vostra proposta progettuale intende rispondere, tenendo in considerazione quanto riportato anche nel modulo di richiesta contributo. </a:t>
                      </a:r>
                    </a:p>
                  </a:txBody>
                  <a:tcPr marL="6566" marR="6566" marT="6566" marB="39396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54"/>
                  </a:ext>
                </a:extLst>
              </a:tr>
              <a:tr h="4060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E7128"/>
                          </a:highlight>
                          <a:latin typeface="Garamond" panose="02020404030301010803" pitchFamily="18" charset="0"/>
                        </a:rPr>
                        <a:t>Domanda </a:t>
                      </a:r>
                    </a:p>
                  </a:txBody>
                  <a:tcPr marL="6566" marR="6566" marT="6566" marB="39396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E7128"/>
                          </a:highlight>
                          <a:latin typeface="Garamond" panose="02020404030301010803" pitchFamily="18" charset="0"/>
                        </a:rPr>
                        <a:t>Risposta </a:t>
                      </a:r>
                    </a:p>
                  </a:txBody>
                  <a:tcPr marL="6566" marR="6566" marT="6566" marB="39396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2087"/>
                  </a:ext>
                </a:extLst>
              </a:tr>
              <a:tr h="1473454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 che modo, partendo dall'analisi di contesto svolta, ritenete che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il progetto possa rispondere in maniera coerente e rilevante al problema/bisogno individuato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non lo hai già indicato nel modulo richiesta contributo, esplicita quali sono state le fonti e/o le modalità di raccolta di informazioni sul contesto. </a:t>
                      </a:r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(Max 1.000 caratteri)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1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913480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indicato negli elementi premiali ulteriori del bando, l'area territoriale di intervento include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quartieri/zone diversi della stessa città?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1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528683"/>
                  </a:ext>
                </a:extLst>
              </a:tr>
              <a:tr h="736728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indicato negli elementi premiali ulteriori del bando, l'area territoriale di intervento include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aree interne e/o periferiche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</a:t>
                      </a: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1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566" marR="6566" marT="6566" marB="3939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62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23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6E599-F35E-BBD3-02D7-269B2B8D5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FA50C5-10EC-AFF1-984F-E2C961561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644924"/>
              </p:ext>
            </p:extLst>
          </p:nvPr>
        </p:nvGraphicFramePr>
        <p:xfrm>
          <a:off x="0" y="1306357"/>
          <a:ext cx="12192000" cy="33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B934A0-66DE-F897-2032-87EB005D99FA}"/>
              </a:ext>
            </a:extLst>
          </p:cNvPr>
          <p:cNvSpPr/>
          <p:nvPr/>
        </p:nvSpPr>
        <p:spPr>
          <a:xfrm>
            <a:off x="6238240" y="1185902"/>
            <a:ext cx="5807642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2A7831-5516-710D-9CFA-AE4FAEB2C87D}"/>
              </a:ext>
            </a:extLst>
          </p:cNvPr>
          <p:cNvSpPr/>
          <p:nvPr/>
        </p:nvSpPr>
        <p:spPr>
          <a:xfrm>
            <a:off x="-2502945" y="885301"/>
            <a:ext cx="5459505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C860DB4B-CE44-A455-B17F-6499786B8B6B}"/>
              </a:ext>
            </a:extLst>
          </p:cNvPr>
          <p:cNvSpPr txBox="1"/>
          <p:nvPr/>
        </p:nvSpPr>
        <p:spPr>
          <a:xfrm>
            <a:off x="400876" y="4364048"/>
            <a:ext cx="11088757" cy="1354217"/>
          </a:xfrm>
          <a:prstGeom prst="rect">
            <a:avLst/>
          </a:prstGeom>
          <a:noFill/>
          <a:ln w="38100">
            <a:solidFill>
              <a:srgbClr val="5D5D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5D5DFF"/>
                </a:solidFill>
                <a:latin typeface="Agrandir"/>
                <a:cs typeface="Arial"/>
              </a:rPr>
              <a:t>Sezione 2: La realizzazione delle attività + Impegno a formalizzare la rete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organizzazioni intra ed extra partenariato vengono coinvolte?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risorse apportano persone e organizzazioni (monetarie, non monetarie, umane)? Con focus su figure professionali e volontari/e. </a:t>
            </a:r>
          </a:p>
        </p:txBody>
      </p:sp>
    </p:spTree>
    <p:extLst>
      <p:ext uri="{BB962C8B-B14F-4D97-AF65-F5344CB8AC3E}">
        <p14:creationId xmlns:p14="http://schemas.microsoft.com/office/powerpoint/2010/main" val="24872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97B50C-87EF-97D4-AB16-AA4B39ABC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65379"/>
              </p:ext>
            </p:extLst>
          </p:nvPr>
        </p:nvGraphicFramePr>
        <p:xfrm>
          <a:off x="301487" y="262747"/>
          <a:ext cx="11724859" cy="5940160"/>
        </p:xfrm>
        <a:graphic>
          <a:graphicData uri="http://schemas.openxmlformats.org/drawingml/2006/table">
            <a:tbl>
              <a:tblPr/>
              <a:tblGrid>
                <a:gridCol w="571824">
                  <a:extLst>
                    <a:ext uri="{9D8B030D-6E8A-4147-A177-3AD203B41FA5}">
                      <a16:colId xmlns:a16="http://schemas.microsoft.com/office/drawing/2014/main" val="4129758440"/>
                    </a:ext>
                  </a:extLst>
                </a:gridCol>
                <a:gridCol w="1571715">
                  <a:extLst>
                    <a:ext uri="{9D8B030D-6E8A-4147-A177-3AD203B41FA5}">
                      <a16:colId xmlns:a16="http://schemas.microsoft.com/office/drawing/2014/main" val="3866965446"/>
                    </a:ext>
                  </a:extLst>
                </a:gridCol>
                <a:gridCol w="2216426">
                  <a:extLst>
                    <a:ext uri="{9D8B030D-6E8A-4147-A177-3AD203B41FA5}">
                      <a16:colId xmlns:a16="http://schemas.microsoft.com/office/drawing/2014/main" val="619689439"/>
                    </a:ext>
                  </a:extLst>
                </a:gridCol>
                <a:gridCol w="1441174">
                  <a:extLst>
                    <a:ext uri="{9D8B030D-6E8A-4147-A177-3AD203B41FA5}">
                      <a16:colId xmlns:a16="http://schemas.microsoft.com/office/drawing/2014/main" val="2200961646"/>
                    </a:ext>
                  </a:extLst>
                </a:gridCol>
                <a:gridCol w="924339">
                  <a:extLst>
                    <a:ext uri="{9D8B030D-6E8A-4147-A177-3AD203B41FA5}">
                      <a16:colId xmlns:a16="http://schemas.microsoft.com/office/drawing/2014/main" val="154091424"/>
                    </a:ext>
                  </a:extLst>
                </a:gridCol>
                <a:gridCol w="1098834">
                  <a:extLst>
                    <a:ext uri="{9D8B030D-6E8A-4147-A177-3AD203B41FA5}">
                      <a16:colId xmlns:a16="http://schemas.microsoft.com/office/drawing/2014/main" val="2272285483"/>
                    </a:ext>
                  </a:extLst>
                </a:gridCol>
                <a:gridCol w="31458">
                  <a:extLst>
                    <a:ext uri="{9D8B030D-6E8A-4147-A177-3AD203B41FA5}">
                      <a16:colId xmlns:a16="http://schemas.microsoft.com/office/drawing/2014/main" val="3077771126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3943832037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1772209615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1801363938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2749572205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784067206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2392269681"/>
                    </a:ext>
                  </a:extLst>
                </a:gridCol>
                <a:gridCol w="334182">
                  <a:extLst>
                    <a:ext uri="{9D8B030D-6E8A-4147-A177-3AD203B41FA5}">
                      <a16:colId xmlns:a16="http://schemas.microsoft.com/office/drawing/2014/main" val="2481114288"/>
                    </a:ext>
                  </a:extLst>
                </a:gridCol>
                <a:gridCol w="1529815">
                  <a:extLst>
                    <a:ext uri="{9D8B030D-6E8A-4147-A177-3AD203B41FA5}">
                      <a16:colId xmlns:a16="http://schemas.microsoft.com/office/drawing/2014/main" val="1915815919"/>
                    </a:ext>
                  </a:extLst>
                </a:gridCol>
              </a:tblGrid>
              <a:tr h="382719">
                <a:tc gridSpan="15"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Impegno a formalizzare la rete</a:t>
                      </a:r>
                    </a:p>
                  </a:txBody>
                  <a:tcPr marL="3029" marR="3029" marT="30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4759"/>
                  </a:ext>
                </a:extLst>
              </a:tr>
              <a:tr h="620692">
                <a:tc gridSpan="15"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(Il documento riporta le dichiarazioni rese dai legali rappresentanti delle organizzazioni partecipanti, che si impegnano, qualora la proposta sia selezionata, a sottoscrivere e formalizzare un accordo di collaborazione)</a:t>
                      </a:r>
                    </a:p>
                  </a:txBody>
                  <a:tcPr marL="3029" marR="3029" marT="30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46756"/>
                  </a:ext>
                </a:extLst>
              </a:tr>
              <a:tr h="48031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Le organizzazioni riportate nella tabella sottostante, al fine di partecipare alla selezione di proposte nell’ambito del </a:t>
                      </a:r>
                      <a:r>
                        <a:rPr lang="it-IT" sz="1800" b="0" i="1" u="sng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Bando ACCCADE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promosso dalla Fondazione del Monte di Bologna e Ravenna, attraverso il progetto dal titolo_______________________, </a:t>
                      </a:r>
                    </a:p>
                  </a:txBody>
                  <a:tcPr marL="3029" marR="3029" marT="30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0070"/>
                  </a:ext>
                </a:extLst>
              </a:tr>
              <a:tr h="262505">
                <a:tc gridSpan="15"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53754"/>
                  </a:ext>
                </a:extLst>
              </a:tr>
              <a:tr h="306061">
                <a:tc gridSpan="15">
                  <a:txBody>
                    <a:bodyPr/>
                    <a:lstStyle/>
                    <a:p>
                      <a:pPr algn="l" fontAlgn="t"/>
                      <a:r>
                        <a:rPr lang="it-IT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 IMPEGNANO 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qualora la proposta sia selezionata, a partecipare al progetto così come indicato in tabella e approfondito nella proposta progettuale.</a:t>
                      </a:r>
                      <a:endParaRPr lang="it-IT" sz="1800" b="1" i="1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029" marR="3029" marT="302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997154"/>
                  </a:ext>
                </a:extLst>
              </a:tr>
              <a:tr h="264958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992573"/>
                  </a:ext>
                </a:extLst>
              </a:tr>
              <a:tr h="2629842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Nome organizzazione</a:t>
                      </a:r>
                    </a:p>
                  </a:txBody>
                  <a:tcPr marL="3029" marR="3029" marT="3029" marB="0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Organizzazione del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partenariato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organizzazione/gruppo informale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extra-partenariato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, ovvero che non fa parte del partenariato (es. soggetti che si impegnano a supportare il partenariato o verranno coinvolti in alcune fasi progettuali)</a:t>
                      </a:r>
                    </a:p>
                  </a:txBody>
                  <a:tcPr marL="3029" marR="3029" marT="3029" marB="0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Tipologia di organizzazione/gruppo informale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(indicare se: ente pubblico, non profit, for profit o altro – specificare)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029" marR="3029" marT="3029" marB="0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Forma giuridica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(se presente)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029" marR="3029" marT="3029" marB="0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Persona referente per il progetto e-mail di riferimento</a:t>
                      </a:r>
                    </a:p>
                  </a:txBody>
                  <a:tcPr marL="3029" marR="3029" marT="3029" marB="0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419487"/>
                  </a:ext>
                </a:extLst>
              </a:tr>
              <a:tr h="256687"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029" marR="3029" marT="3029" marB="0" anchor="b">
                    <a:lnL w="12700" cap="flat" cmpd="sng" algn="ctr">
                      <a:solidFill>
                        <a:srgbClr val="7E71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029" marR="3029" marT="30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77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21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D6C9-4C5C-2356-8E42-5197CF49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328704-6FDB-F449-F7EC-73E699EA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9483"/>
              </p:ext>
            </p:extLst>
          </p:nvPr>
        </p:nvGraphicFramePr>
        <p:xfrm>
          <a:off x="420756" y="700807"/>
          <a:ext cx="11350486" cy="3735576"/>
        </p:xfrm>
        <a:graphic>
          <a:graphicData uri="http://schemas.openxmlformats.org/drawingml/2006/table">
            <a:tbl>
              <a:tblPr/>
              <a:tblGrid>
                <a:gridCol w="5431618">
                  <a:extLst>
                    <a:ext uri="{9D8B030D-6E8A-4147-A177-3AD203B41FA5}">
                      <a16:colId xmlns:a16="http://schemas.microsoft.com/office/drawing/2014/main" val="2332825748"/>
                    </a:ext>
                  </a:extLst>
                </a:gridCol>
                <a:gridCol w="5918868">
                  <a:extLst>
                    <a:ext uri="{9D8B030D-6E8A-4147-A177-3AD203B41FA5}">
                      <a16:colId xmlns:a16="http://schemas.microsoft.com/office/drawing/2014/main" val="4149179344"/>
                    </a:ext>
                  </a:extLst>
                </a:gridCol>
              </a:tblGrid>
              <a:tr h="549666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Lavoratori/</a:t>
                      </a:r>
                      <a:r>
                        <a:rPr lang="it-IT" sz="18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trici</a:t>
                      </a:r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 e volontari/e coinvolti/e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(non in qualità di beneficiari/e diretti/e - altrimenti inserire nella sotto-sezione sopra)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47238"/>
                  </a:ext>
                </a:extLst>
              </a:tr>
              <a:tr h="2094642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Considerando le organizzazioni del partenariato, descrivete le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principali competenze e, se presenti, figure/professionalità specifiche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 che si prevede di impiegare nel progetto che sono rilevanti per la realizzazione dell'attività. Evidenziare bene perché saranno fondamentali per il raggiungimento degli obiettivi desiderati. (Max 1.000 caratteri)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6519"/>
                  </a:ext>
                </a:extLst>
              </a:tr>
              <a:tr h="1067858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Si prevede il coinvolgimento di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 volontari/e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74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20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BA705-A8DD-21C4-F630-6691B1D30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FAB288-9A81-94DE-B44F-31C1344B9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777858"/>
              </p:ext>
            </p:extLst>
          </p:nvPr>
        </p:nvGraphicFramePr>
        <p:xfrm>
          <a:off x="0" y="593365"/>
          <a:ext cx="12192000" cy="33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FD5473B-FA4F-9110-B333-66C9C0E78D5B}"/>
              </a:ext>
            </a:extLst>
          </p:cNvPr>
          <p:cNvSpPr/>
          <p:nvPr/>
        </p:nvSpPr>
        <p:spPr>
          <a:xfrm>
            <a:off x="9300278" y="528463"/>
            <a:ext cx="2891722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14D05-DACB-BBE7-73D7-F99CAA5CE044}"/>
              </a:ext>
            </a:extLst>
          </p:cNvPr>
          <p:cNvSpPr/>
          <p:nvPr/>
        </p:nvSpPr>
        <p:spPr>
          <a:xfrm>
            <a:off x="-2502945" y="885301"/>
            <a:ext cx="8595067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54A80F2A-60A0-70E9-743A-A54BD74191B3}"/>
              </a:ext>
            </a:extLst>
          </p:cNvPr>
          <p:cNvSpPr txBox="1"/>
          <p:nvPr/>
        </p:nvSpPr>
        <p:spPr>
          <a:xfrm>
            <a:off x="547743" y="4179366"/>
            <a:ext cx="11088757" cy="1431161"/>
          </a:xfrm>
          <a:prstGeom prst="rect">
            <a:avLst/>
          </a:prstGeom>
          <a:noFill/>
          <a:ln w="38100">
            <a:solidFill>
              <a:srgbClr val="5D5D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5D5DFF"/>
                </a:solidFill>
                <a:latin typeface="Agrandir"/>
                <a:cs typeface="Arial"/>
              </a:rPr>
              <a:t>Sezione 2: La realizzazione delle attività e i fattori di successo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azioni si realizzano? Su quali ambiti di intervento si insiste?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Come si monitora e valutano le attività e gli eventuali cambiamenti?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azioni di cura e coordinamento del partenariato si intraprendono? </a:t>
            </a:r>
          </a:p>
        </p:txBody>
      </p:sp>
    </p:spTree>
    <p:extLst>
      <p:ext uri="{BB962C8B-B14F-4D97-AF65-F5344CB8AC3E}">
        <p14:creationId xmlns:p14="http://schemas.microsoft.com/office/powerpoint/2010/main" val="10765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E75F5-3B42-2F41-5273-B146E4B10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8648E5-1DCF-1C7A-FE50-E8A2F6E62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8212"/>
              </p:ext>
            </p:extLst>
          </p:nvPr>
        </p:nvGraphicFramePr>
        <p:xfrm>
          <a:off x="188553" y="237227"/>
          <a:ext cx="11728464" cy="4381549"/>
        </p:xfrm>
        <a:graphic>
          <a:graphicData uri="http://schemas.openxmlformats.org/drawingml/2006/table">
            <a:tbl>
              <a:tblPr/>
              <a:tblGrid>
                <a:gridCol w="5898931">
                  <a:extLst>
                    <a:ext uri="{9D8B030D-6E8A-4147-A177-3AD203B41FA5}">
                      <a16:colId xmlns:a16="http://schemas.microsoft.com/office/drawing/2014/main" val="4179559807"/>
                    </a:ext>
                  </a:extLst>
                </a:gridCol>
                <a:gridCol w="5829533">
                  <a:extLst>
                    <a:ext uri="{9D8B030D-6E8A-4147-A177-3AD203B41FA5}">
                      <a16:colId xmlns:a16="http://schemas.microsoft.com/office/drawing/2014/main" val="1768016032"/>
                    </a:ext>
                  </a:extLst>
                </a:gridCol>
              </a:tblGrid>
              <a:tr h="12057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3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FBE7E"/>
                          </a:highlight>
                          <a:latin typeface="Garamond" panose="02020404030301010803" pitchFamily="18" charset="0"/>
                        </a:rPr>
                        <a:t>Sezione 2: La realizzazione delle attività</a:t>
                      </a:r>
                    </a:p>
                  </a:txBody>
                  <a:tcPr marL="5118" marR="5118" marT="5118" marB="30709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61108"/>
                  </a:ext>
                </a:extLst>
              </a:tr>
              <a:tr h="7696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CFBE7E"/>
                          </a:highlight>
                          <a:latin typeface="Garamond" panose="02020404030301010803" pitchFamily="18" charset="0"/>
                        </a:rPr>
                        <a:t>In questa sezione, vi chiederemo di descrivere alcuni aspetti strategici e originali della vostra proposta progettuale, per evidenziare i fattori di successo che ritenete fondamentali per la buona riuscita delle attività.</a:t>
                      </a:r>
                    </a:p>
                  </a:txBody>
                  <a:tcPr marL="5118" marR="5118" marT="5118" marB="30709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73848"/>
                  </a:ext>
                </a:extLst>
              </a:tr>
              <a:tr h="31812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E7128"/>
                          </a:highlight>
                          <a:latin typeface="Garamond" panose="02020404030301010803" pitchFamily="18" charset="0"/>
                        </a:rPr>
                        <a:t>Domanda </a:t>
                      </a:r>
                    </a:p>
                  </a:txBody>
                  <a:tcPr marL="5118" marR="5118" marT="5118" marB="30709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1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E7128"/>
                          </a:highlight>
                          <a:latin typeface="Garamond" panose="02020404030301010803" pitchFamily="18" charset="0"/>
                        </a:rPr>
                        <a:t>Risposta </a:t>
                      </a:r>
                    </a:p>
                  </a:txBody>
                  <a:tcPr marL="5118" marR="5118" marT="5118" marB="30709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33602"/>
                  </a:ext>
                </a:extLst>
              </a:tr>
              <a:tr h="31812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Quale fra queste tipologie di azione è inclusa nella proposta progettuale? </a:t>
                      </a:r>
                      <a:r>
                        <a:rPr lang="it-IT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(Non è necessario insistere su ogni tipologia di azione)</a:t>
                      </a:r>
                      <a:endParaRPr lang="it-IT" sz="16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118" marR="5118" marT="5118" marB="307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569011"/>
                  </a:ext>
                </a:extLst>
              </a:tr>
              <a:tr h="577242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Azioni a livello di organizzazioni/partenariato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, a titolo di esempio produzione artistica, formazione interna, </a:t>
                      </a:r>
                      <a:r>
                        <a:rPr lang="it-IT" sz="1600" b="0" i="0" u="none" strike="noStrike" dirty="0" err="1">
                          <a:effectLst/>
                          <a:latin typeface="Garamond" panose="02020404030301010803" pitchFamily="18" charset="0"/>
                        </a:rPr>
                        <a:t>ecc</a:t>
                      </a:r>
                      <a:endParaRPr lang="it-IT" sz="16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8" marR="5118" marT="5118" marB="307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8" marR="5118" marT="5118" marB="307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07171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Azioni di </a:t>
                      </a:r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miglioramento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 degli </a:t>
                      </a:r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spazi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. </a:t>
                      </a:r>
                    </a:p>
                  </a:txBody>
                  <a:tcPr marL="5118" marR="5118" marT="5118" marB="307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8" marR="5118" marT="5118" marB="307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89069"/>
                  </a:ext>
                </a:extLst>
              </a:tr>
              <a:tr h="87227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>
                          <a:effectLst/>
                          <a:latin typeface="Garamond" panose="02020404030301010803" pitchFamily="18" charset="0"/>
                        </a:rPr>
                        <a:t>Attività</a:t>
                      </a:r>
                      <a:r>
                        <a:rPr lang="it-IT" sz="1600" b="0" i="0" u="none" strike="noStrike">
                          <a:effectLst/>
                          <a:latin typeface="Garamond" panose="02020404030301010803" pitchFamily="18" charset="0"/>
                        </a:rPr>
                        <a:t> progettuali di carattere culturale, artistico, espressivo e formativo </a:t>
                      </a:r>
                      <a:r>
                        <a:rPr lang="it-IT" sz="1600" b="1" i="0" u="none" strike="noStrike">
                          <a:effectLst/>
                          <a:latin typeface="Garamond" panose="02020404030301010803" pitchFamily="18" charset="0"/>
                        </a:rPr>
                        <a:t>rivolte ai diversi “target” di cittadinanza </a:t>
                      </a:r>
                      <a:r>
                        <a:rPr lang="it-IT" sz="1600" b="0" i="0" u="none" strike="noStrike">
                          <a:effectLst/>
                          <a:latin typeface="Garamond" panose="02020404030301010803" pitchFamily="18" charset="0"/>
                        </a:rPr>
                        <a:t>con un’attenzione specifica alle soggettività e ai gruppi citati all’interno del Bando</a:t>
                      </a:r>
                    </a:p>
                  </a:txBody>
                  <a:tcPr marL="5118" marR="5118" marT="5118" marB="307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6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118" marR="5118" marT="5118" marB="307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35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93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D3DEA-5278-95FB-2F6D-D72484C94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79261"/>
              </p:ext>
            </p:extLst>
          </p:nvPr>
        </p:nvGraphicFramePr>
        <p:xfrm>
          <a:off x="287575" y="237228"/>
          <a:ext cx="11639382" cy="5862895"/>
        </p:xfrm>
        <a:graphic>
          <a:graphicData uri="http://schemas.openxmlformats.org/drawingml/2006/table">
            <a:tbl>
              <a:tblPr/>
              <a:tblGrid>
                <a:gridCol w="6918295">
                  <a:extLst>
                    <a:ext uri="{9D8B030D-6E8A-4147-A177-3AD203B41FA5}">
                      <a16:colId xmlns:a16="http://schemas.microsoft.com/office/drawing/2014/main" val="1130429007"/>
                    </a:ext>
                  </a:extLst>
                </a:gridCol>
                <a:gridCol w="2405269">
                  <a:extLst>
                    <a:ext uri="{9D8B030D-6E8A-4147-A177-3AD203B41FA5}">
                      <a16:colId xmlns:a16="http://schemas.microsoft.com/office/drawing/2014/main" val="2398335414"/>
                    </a:ext>
                  </a:extLst>
                </a:gridCol>
                <a:gridCol w="2315818">
                  <a:extLst>
                    <a:ext uri="{9D8B030D-6E8A-4147-A177-3AD203B41FA5}">
                      <a16:colId xmlns:a16="http://schemas.microsoft.com/office/drawing/2014/main" val="1751162574"/>
                    </a:ext>
                  </a:extLst>
                </a:gridCol>
              </a:tblGrid>
              <a:tr h="1001112">
                <a:tc>
                  <a:txBody>
                    <a:bodyPr/>
                    <a:lstStyle/>
                    <a:p>
                      <a:pPr algn="l" fontAlgn="t"/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A quale ambiti di intervento afferiscono le tipologie di azioni indicate sopra?</a:t>
                      </a: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 (Non è necessario insistere su ogni ambito di intervento)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Descrivi in che modo la proposta progettuale insiste sugli ambiti di intervento selezionati. </a:t>
                      </a:r>
                      <a:r>
                        <a:rPr lang="it-IT" sz="1400" b="0" i="1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Max 500 caratteri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2986"/>
                  </a:ext>
                </a:extLst>
              </a:tr>
              <a:tr h="475387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Realizzare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progetti culturali e attività creative all’interno di aree contraddistinte da una marginalità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sociale ed economica (aree interne, Appennino, periferie).</a:t>
                      </a: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100943"/>
                  </a:ext>
                </a:extLst>
              </a:tr>
              <a:tr h="1436727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Promuovere iniziative che guardano alla </a:t>
                      </a:r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cultura come a uno strumento di integrazione e inclusione e si impegnano a rendere il patrimonio culturale e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le attività artistiche accessibili a tutti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, indipendentemente da classe sociale, etnia, abilità o background economico, 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per contrastare fenomeni di esclusione e disuguaglianza,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coinvolgendo comunità svantaggiate o marginalizzate e favorendo l'uguaglianza di opportunità attraverso l'espressione artistica.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43493"/>
                  </a:ext>
                </a:extLst>
              </a:tr>
              <a:tr h="1583954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Presentare 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progetti in cui tutti i linguaggi artistici vengono utilizzati per </a:t>
                      </a:r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contrastare l’analfabetismo emozionale di giovani e giovanissimi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, consentendo loro di condividere esperienze emotive, fornendo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strumenti necessari per acquisire la consapevolezza delle proprie emozioni, il rispetto della diversità e delle pari opportunità di genere, la resilienza emotiva, l'empatia e la comunicazione efficace nelle relazioni interpersonali in modo da 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prevenire comportamenti devianti e malesseri emozionali in età adulta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  <a:endParaRPr lang="it-IT" sz="16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00861"/>
                  </a:ext>
                </a:extLst>
              </a:tr>
              <a:tr h="950775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Attivare percorsi di </a:t>
                      </a:r>
                      <a:r>
                        <a:rPr lang="it-IT" sz="1600" b="1" i="0" u="none" strike="noStrike" dirty="0">
                          <a:effectLst/>
                          <a:latin typeface="Garamond" panose="02020404030301010803" pitchFamily="18" charset="0"/>
                        </a:rPr>
                        <a:t>formazione in tutte le forme di espressione artistica finalizzati alla crescita professionale e culturale delle giovani generazioni, ma anche alla formazione di una cittadinanza attiva e consapevole</a:t>
                      </a:r>
                      <a:r>
                        <a:rPr lang="it-IT" sz="1600" b="0" i="0" u="none" strike="noStrike" dirty="0">
                          <a:effectLst/>
                          <a:latin typeface="Garamond" panose="02020404030301010803" pitchFamily="18" charset="0"/>
                        </a:rPr>
                        <a:t>, favorendo l’aggregazione sociale e il confronto.</a:t>
                      </a:r>
                    </a:p>
                  </a:txBody>
                  <a:tcPr marL="4661" marR="4661" marT="4661" marB="27966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661" marR="4661" marT="4661" marB="27966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21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2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4D6C9-4C5C-2356-8E42-5197CF49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8A506D-FA3E-7CD3-C5F0-50FA05B88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02782"/>
              </p:ext>
            </p:extLst>
          </p:nvPr>
        </p:nvGraphicFramePr>
        <p:xfrm>
          <a:off x="420756" y="238638"/>
          <a:ext cx="11350486" cy="430402"/>
        </p:xfrm>
        <a:graphic>
          <a:graphicData uri="http://schemas.openxmlformats.org/drawingml/2006/table">
            <a:tbl>
              <a:tblPr/>
              <a:tblGrid>
                <a:gridCol w="11350486">
                  <a:extLst>
                    <a:ext uri="{9D8B030D-6E8A-4147-A177-3AD203B41FA5}">
                      <a16:colId xmlns:a16="http://schemas.microsoft.com/office/drawing/2014/main" val="3977729374"/>
                    </a:ext>
                  </a:extLst>
                </a:gridCol>
              </a:tblGrid>
              <a:tr h="304160">
                <a:tc>
                  <a:txBody>
                    <a:bodyPr/>
                    <a:lstStyle/>
                    <a:p>
                      <a:pPr algn="ctr" fontAlgn="t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Sezione 2: La realizzazione delle attività</a:t>
                      </a:r>
                    </a:p>
                  </a:txBody>
                  <a:tcPr marL="3682" marR="3682" marT="3682" marB="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1456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328704-6FDB-F449-F7EC-73E699EAD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62263"/>
              </p:ext>
            </p:extLst>
          </p:nvPr>
        </p:nvGraphicFramePr>
        <p:xfrm>
          <a:off x="420756" y="700808"/>
          <a:ext cx="11350486" cy="5376125"/>
        </p:xfrm>
        <a:graphic>
          <a:graphicData uri="http://schemas.openxmlformats.org/drawingml/2006/table">
            <a:tbl>
              <a:tblPr/>
              <a:tblGrid>
                <a:gridCol w="6814931">
                  <a:extLst>
                    <a:ext uri="{9D8B030D-6E8A-4147-A177-3AD203B41FA5}">
                      <a16:colId xmlns:a16="http://schemas.microsoft.com/office/drawing/2014/main" val="2332825748"/>
                    </a:ext>
                  </a:extLst>
                </a:gridCol>
                <a:gridCol w="1639956">
                  <a:extLst>
                    <a:ext uri="{9D8B030D-6E8A-4147-A177-3AD203B41FA5}">
                      <a16:colId xmlns:a16="http://schemas.microsoft.com/office/drawing/2014/main" val="4149179344"/>
                    </a:ext>
                  </a:extLst>
                </a:gridCol>
                <a:gridCol w="1377940">
                  <a:extLst>
                    <a:ext uri="{9D8B030D-6E8A-4147-A177-3AD203B41FA5}">
                      <a16:colId xmlns:a16="http://schemas.microsoft.com/office/drawing/2014/main" val="2261713869"/>
                    </a:ext>
                  </a:extLst>
                </a:gridCol>
                <a:gridCol w="1517659">
                  <a:extLst>
                    <a:ext uri="{9D8B030D-6E8A-4147-A177-3AD203B41FA5}">
                      <a16:colId xmlns:a16="http://schemas.microsoft.com/office/drawing/2014/main" val="1013347391"/>
                    </a:ext>
                  </a:extLst>
                </a:gridCol>
              </a:tblGrid>
              <a:tr h="215136">
                <a:tc gridSpan="4"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Persone coinvolte </a:t>
                      </a:r>
                      <a:r>
                        <a:rPr lang="it-IT" sz="14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(Non è necessario coinvolgere ognuna delle categorie di persone di cui sotto)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21180"/>
                  </a:ext>
                </a:extLst>
              </a:tr>
              <a:tr h="12630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Quali e quante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prevedete di coinvolgere nelle vostre attività in qualità di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beneficiarie dirette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E come? </a:t>
                      </a:r>
                    </a:p>
                  </a:txBody>
                  <a:tcPr marL="3491" marR="3491" marT="3491" marB="20945" anchor="ctr">
                    <a:lnL>
                      <a:noFill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Quali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(indicare in max 200 caratteri le loro caratteristiche principali)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Quanti 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(indicare il n. in cifre)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Modalità di </a:t>
                      </a:r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coinvolgimento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L="3491" marR="3491" marT="3491" marB="20945" anchor="ctr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52180"/>
                  </a:ext>
                </a:extLst>
              </a:tr>
              <a:tr h="38156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429914"/>
                  </a:ext>
                </a:extLst>
              </a:tr>
              <a:tr h="601194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previsto tra gli elementi premiali ulteriori del bando, prevedete di coinvolgere nella vostra attività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giovani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844677"/>
                  </a:ext>
                </a:extLst>
              </a:tr>
              <a:tr h="601194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previsto tra gli elementi premiali ulteriori del bando, prevedete di coinvolgere nella vostra attività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persone con background migratorio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90756"/>
                  </a:ext>
                </a:extLst>
              </a:tr>
              <a:tr h="61842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previsto tra gli elementi premiali ulteriori del bando, prevedete di coinvolgere nella vostra attività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persone in condizione di vulnerabilità socio-economica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54164"/>
                  </a:ext>
                </a:extLst>
              </a:tr>
              <a:tr h="601194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previsto tra gli elementi premiali ulteriori del bando, prevedete di coinvolgere nella vostra attività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persone in condizione di disabilità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017802"/>
                  </a:ext>
                </a:extLst>
              </a:tr>
              <a:tr h="70266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Come previsto tra gli elementi premiali ulteriori del bando, prevedete di coinvolgere nella vostra attività </a:t>
                      </a: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persone in altre condizioni di particolare interesse per gli obiettivi del bando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descrivete il loro ruolo/coinvolgimento all'interno della proposta progettuale. (Max 500 caratteri) </a:t>
                      </a: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3491" marR="3491" marT="3491" marB="20945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72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411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C5F5-0BF2-E5FE-D540-0402F22E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C8041E-1837-349C-48B0-EB7B5EA72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74732"/>
              </p:ext>
            </p:extLst>
          </p:nvPr>
        </p:nvGraphicFramePr>
        <p:xfrm>
          <a:off x="212034" y="222233"/>
          <a:ext cx="11675165" cy="3435662"/>
        </p:xfrm>
        <a:graphic>
          <a:graphicData uri="http://schemas.openxmlformats.org/drawingml/2006/table">
            <a:tbl>
              <a:tblPr/>
              <a:tblGrid>
                <a:gridCol w="5872124">
                  <a:extLst>
                    <a:ext uri="{9D8B030D-6E8A-4147-A177-3AD203B41FA5}">
                      <a16:colId xmlns:a16="http://schemas.microsoft.com/office/drawing/2014/main" val="365992189"/>
                    </a:ext>
                  </a:extLst>
                </a:gridCol>
                <a:gridCol w="5803041">
                  <a:extLst>
                    <a:ext uri="{9D8B030D-6E8A-4147-A177-3AD203B41FA5}">
                      <a16:colId xmlns:a16="http://schemas.microsoft.com/office/drawing/2014/main" val="2194395411"/>
                    </a:ext>
                  </a:extLst>
                </a:gridCol>
              </a:tblGrid>
              <a:tr h="367852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Monitoraggio e valutazione</a:t>
                      </a:r>
                    </a:p>
                  </a:txBody>
                  <a:tcPr marL="6918" marR="6918" marT="6918" marB="415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90761"/>
                  </a:ext>
                </a:extLst>
              </a:tr>
              <a:tr h="662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Si è previsto un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piano per il monitoraggio e la rendicontazione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come è organizzato? </a:t>
                      </a:r>
                      <a:r>
                        <a:rPr lang="it-IT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(Max 1.000 caratteri)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320942"/>
                  </a:ext>
                </a:extLst>
              </a:tr>
              <a:tr h="662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Oltre al piano di monitoraggio e rendicontazione, è previsto un 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piano per la valutazione di impatto sociale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come è organizzato? </a:t>
                      </a:r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(Max 1.000 caratteri)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310784"/>
                  </a:ext>
                </a:extLst>
              </a:tr>
              <a:tr h="662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All'interno della proposta progettuale è prevista la presenza di una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risorsa umana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dedicata al monitoraggio e alla rendicontazione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</a:t>
                      </a: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42793"/>
                  </a:ext>
                </a:extLst>
              </a:tr>
              <a:tr h="662518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All'interno della proposta progettuale è prevista la presenza di una 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risorsa umana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dedicata alla valutazione di impatto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</a:t>
                      </a: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39919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7F596B-11B7-D22C-DAC1-DF6273C73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25304"/>
              </p:ext>
            </p:extLst>
          </p:nvPr>
        </p:nvGraphicFramePr>
        <p:xfrm>
          <a:off x="212034" y="3805982"/>
          <a:ext cx="11675164" cy="1859322"/>
        </p:xfrm>
        <a:graphic>
          <a:graphicData uri="http://schemas.openxmlformats.org/drawingml/2006/table">
            <a:tbl>
              <a:tblPr/>
              <a:tblGrid>
                <a:gridCol w="5872124">
                  <a:extLst>
                    <a:ext uri="{9D8B030D-6E8A-4147-A177-3AD203B41FA5}">
                      <a16:colId xmlns:a16="http://schemas.microsoft.com/office/drawing/2014/main" val="1933256966"/>
                    </a:ext>
                  </a:extLst>
                </a:gridCol>
                <a:gridCol w="5803040">
                  <a:extLst>
                    <a:ext uri="{9D8B030D-6E8A-4147-A177-3AD203B41FA5}">
                      <a16:colId xmlns:a16="http://schemas.microsoft.com/office/drawing/2014/main" val="2399181580"/>
                    </a:ext>
                  </a:extLst>
                </a:gridCol>
              </a:tblGrid>
              <a:tr h="523496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Cura e coordinamento</a:t>
                      </a:r>
                    </a:p>
                  </a:txBody>
                  <a:tcPr marL="6918" marR="6918" marT="6918" marB="415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17828"/>
                  </a:ext>
                </a:extLst>
              </a:tr>
              <a:tr h="133582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All'interno del progetto sono previste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azioni di cura e coordinamento del partenariato e/o della rete più ampia di progetto (anche extra partenariato)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? Se sì, quali? (Max 1.000 caratteri)</a:t>
                      </a:r>
                    </a:p>
                  </a:txBody>
                  <a:tcPr marL="6918" marR="6918" marT="6918" marB="41509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6918" marR="6918" marT="6918" marB="41509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5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61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FE2BA-BACA-A5D1-52A5-99895611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2393A6-68E5-C6B6-2A25-76B4FD5B3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90620"/>
              </p:ext>
            </p:extLst>
          </p:nvPr>
        </p:nvGraphicFramePr>
        <p:xfrm>
          <a:off x="0" y="593365"/>
          <a:ext cx="12192000" cy="33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641FEB-AA8E-36F1-3E8C-EEDFF4E6838E}"/>
              </a:ext>
            </a:extLst>
          </p:cNvPr>
          <p:cNvSpPr/>
          <p:nvPr/>
        </p:nvSpPr>
        <p:spPr>
          <a:xfrm>
            <a:off x="-2502945" y="885301"/>
            <a:ext cx="11606305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7CB9A54A-303B-B598-9A28-7CC7458575C2}"/>
              </a:ext>
            </a:extLst>
          </p:cNvPr>
          <p:cNvSpPr txBox="1"/>
          <p:nvPr/>
        </p:nvSpPr>
        <p:spPr>
          <a:xfrm>
            <a:off x="410814" y="4326262"/>
            <a:ext cx="11088757" cy="1431161"/>
          </a:xfrm>
          <a:prstGeom prst="rect">
            <a:avLst/>
          </a:prstGeom>
          <a:noFill/>
          <a:ln w="38100">
            <a:solidFill>
              <a:srgbClr val="5D5D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5D5DFF"/>
                </a:solidFill>
                <a:latin typeface="Agrandir"/>
                <a:cs typeface="Arial"/>
              </a:rPr>
              <a:t>Sezione 3: Il cambiamento influenzato con la proposta progettuale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cambiamenti vengono influenzati grazie alle azioni progettuali?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Quali leve strategiche vengono adottate? 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Come  si prevede di rendere sostenibile nel tempo il progetto? </a:t>
            </a:r>
          </a:p>
        </p:txBody>
      </p:sp>
    </p:spTree>
    <p:extLst>
      <p:ext uri="{BB962C8B-B14F-4D97-AF65-F5344CB8AC3E}">
        <p14:creationId xmlns:p14="http://schemas.microsoft.com/office/powerpoint/2010/main" val="233531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5A0B3CC-C0B5-7A3E-B69F-FDC32EA6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1" b="11070"/>
          <a:stretch>
            <a:fillRect/>
          </a:stretch>
        </p:blipFill>
        <p:spPr>
          <a:xfrm>
            <a:off x="4626864" y="3178824"/>
            <a:ext cx="7565136" cy="3679175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2CAF999-A4B7-B9B0-1F60-175D02314574}"/>
              </a:ext>
            </a:extLst>
          </p:cNvPr>
          <p:cNvSpPr txBox="1">
            <a:spLocks/>
          </p:cNvSpPr>
          <p:nvPr/>
        </p:nvSpPr>
        <p:spPr>
          <a:xfrm>
            <a:off x="838199" y="564565"/>
            <a:ext cx="10515600" cy="1234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kern="0" dirty="0">
                <a:solidFill>
                  <a:srgbClr val="0000FF"/>
                </a:solidFill>
                <a:latin typeface="Agrandir"/>
                <a:cs typeface="Arial"/>
              </a:rPr>
              <a:t>Orientare all’impatto una progettualità: cosa significa?</a:t>
            </a:r>
          </a:p>
        </p:txBody>
      </p:sp>
      <p:pic>
        <p:nvPicPr>
          <p:cNvPr id="9" name="Immagine 6">
            <a:extLst>
              <a:ext uri="{FF2B5EF4-FFF2-40B4-BE49-F238E27FC236}">
                <a16:creationId xmlns:a16="http://schemas.microsoft.com/office/drawing/2014/main" id="{0E1C1D75-710D-FA84-F8DA-E36285614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7" t="56860" r="3077" b="1402"/>
          <a:stretch/>
        </p:blipFill>
        <p:spPr>
          <a:xfrm>
            <a:off x="5620512" y="1997778"/>
            <a:ext cx="2779776" cy="2862443"/>
          </a:xfrm>
          <a:prstGeom prst="rect">
            <a:avLst/>
          </a:prstGeom>
        </p:spPr>
      </p:pic>
      <p:sp>
        <p:nvSpPr>
          <p:cNvPr id="10" name="Rettangolo 10">
            <a:extLst>
              <a:ext uri="{FF2B5EF4-FFF2-40B4-BE49-F238E27FC236}">
                <a16:creationId xmlns:a16="http://schemas.microsoft.com/office/drawing/2014/main" id="{5E506BD8-1334-F82F-919B-F501F8755066}"/>
              </a:ext>
            </a:extLst>
          </p:cNvPr>
          <p:cNvSpPr/>
          <p:nvPr/>
        </p:nvSpPr>
        <p:spPr>
          <a:xfrm>
            <a:off x="5620512" y="2103120"/>
            <a:ext cx="2779776" cy="2876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F9598FAB-6582-7E70-4D90-7F332226CB61}"/>
              </a:ext>
            </a:extLst>
          </p:cNvPr>
          <p:cNvSpPr txBox="1"/>
          <p:nvPr/>
        </p:nvSpPr>
        <p:spPr>
          <a:xfrm>
            <a:off x="838198" y="1879967"/>
            <a:ext cx="1051559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sz="2000" kern="0" dirty="0">
                <a:latin typeface="Agrandir"/>
                <a:cs typeface="Arial"/>
              </a:rPr>
              <a:t>Si tratta di stimolare la </a:t>
            </a:r>
            <a:r>
              <a:rPr lang="it-IT" sz="2000" b="1" kern="0" dirty="0">
                <a:solidFill>
                  <a:srgbClr val="0000FF"/>
                </a:solidFill>
                <a:latin typeface="Agrandir"/>
                <a:cs typeface="Arial"/>
              </a:rPr>
              <a:t>capacità trasformativa delle attività di cambiare le condizioni di persone (livello micro), organizzazioni (livello meso) e sistemi/contesti di riferimento (livello macro) in un’ottica migliorativa. </a:t>
            </a:r>
            <a:r>
              <a:rPr lang="it-IT" sz="2000" kern="0" dirty="0">
                <a:latin typeface="Agrandir"/>
                <a:cs typeface="Arial"/>
              </a:rPr>
              <a:t>Nel caso di questo bando, significa farlo coerentemente agli obiettivi dati. È necessario quindi un </a:t>
            </a:r>
            <a:r>
              <a:rPr lang="it-IT" sz="2000" b="1" kern="0" dirty="0">
                <a:solidFill>
                  <a:srgbClr val="0000FF"/>
                </a:solidFill>
                <a:latin typeface="Agrandir"/>
                <a:cs typeface="Arial"/>
              </a:rPr>
              <a:t>cambio di prospettiva: non partire dalle attività o dalle risorse disponibili, ma dagli obiettivi trasformativi.</a:t>
            </a:r>
          </a:p>
        </p:txBody>
      </p:sp>
    </p:spTree>
    <p:extLst>
      <p:ext uri="{BB962C8B-B14F-4D97-AF65-F5344CB8AC3E}">
        <p14:creationId xmlns:p14="http://schemas.microsoft.com/office/powerpoint/2010/main" val="399503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588B19-A622-D15B-3276-D91A8DBC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30FF45C-F6B0-025F-8DFE-86268977D3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415469"/>
              </p:ext>
            </p:extLst>
          </p:nvPr>
        </p:nvGraphicFramePr>
        <p:xfrm>
          <a:off x="57150" y="226855"/>
          <a:ext cx="12077700" cy="5736796"/>
        </p:xfrm>
        <a:graphic>
          <a:graphicData uri="http://schemas.openxmlformats.org/drawingml/2006/table">
            <a:tbl>
              <a:tblPr/>
              <a:tblGrid>
                <a:gridCol w="5218100">
                  <a:extLst>
                    <a:ext uri="{9D8B030D-6E8A-4147-A177-3AD203B41FA5}">
                      <a16:colId xmlns:a16="http://schemas.microsoft.com/office/drawing/2014/main" val="3482157731"/>
                    </a:ext>
                  </a:extLst>
                </a:gridCol>
                <a:gridCol w="4217185">
                  <a:extLst>
                    <a:ext uri="{9D8B030D-6E8A-4147-A177-3AD203B41FA5}">
                      <a16:colId xmlns:a16="http://schemas.microsoft.com/office/drawing/2014/main" val="772570482"/>
                    </a:ext>
                  </a:extLst>
                </a:gridCol>
                <a:gridCol w="2642415">
                  <a:extLst>
                    <a:ext uri="{9D8B030D-6E8A-4147-A177-3AD203B41FA5}">
                      <a16:colId xmlns:a16="http://schemas.microsoft.com/office/drawing/2014/main" val="3831482739"/>
                    </a:ext>
                  </a:extLst>
                </a:gridCol>
              </a:tblGrid>
              <a:tr h="74810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Sezione 3: L'orientamento all'impatto e allo Sviluppo Sostenibile della proposta progettuale</a:t>
                      </a:r>
                    </a:p>
                  </a:txBody>
                  <a:tcPr marL="4143" marR="4143" marT="4143" marB="29830" anchor="ctr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697770"/>
                  </a:ext>
                </a:extLst>
              </a:tr>
              <a:tr h="513623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In questa sezione, vi chiederemo di descrivere i cambiamenti che prevedete di influenzare con la vostra progettualità e che contribuiranno a raggiungere l'obiettivo di "aumentare il benessere dell’individuo e creare un terreno fertile per costruire una società democratica basata sull’empatia, la pluralità e l’equità". Inoltre viene richiesto di fare una previsione sulla sostenibilità futura del progetto. </a:t>
                      </a:r>
                    </a:p>
                  </a:txBody>
                  <a:tcPr marL="4143" marR="4143" marT="4143" marB="29830" anchor="ctr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09970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1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Domanda 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i="1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Risposta 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1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34426"/>
                  </a:ext>
                </a:extLst>
              </a:tr>
              <a:tr h="109423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Quali di queste dimensioni di cambiamento relative alla </a:t>
                      </a:r>
                      <a:r>
                        <a:rPr lang="it-IT" sz="1400" b="1" i="0" u="sng" strike="noStrike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capacitazione</a:t>
                      </a:r>
                      <a:r>
                        <a:rPr lang="it-IT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e al benessere individuale di operatori/</a:t>
                      </a:r>
                      <a:r>
                        <a:rPr lang="it-IT" sz="1400" b="1" i="0" u="sng" strike="noStrike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trici</a:t>
                      </a:r>
                      <a:r>
                        <a:rPr lang="it-IT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culturali, artisti/e </a:t>
                      </a:r>
                      <a:r>
                        <a:rPr lang="it-IT" sz="1400" b="1" i="0" u="sng" strike="noStrike" dirty="0" err="1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</a:t>
                      </a:r>
                      <a:r>
                        <a:rPr lang="it-IT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persone che fruiscono, partecipano e beneficiano delle attività e collettivo ovvero più in generale a livello di cittadinanza e territorio</a:t>
                      </a: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prevedete di influenzare? Come?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Sì/no?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 sì, descrivere </a:t>
                      </a: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come</a:t>
                      </a: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in 1.000 caratteri.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98753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Sviluppo di conoscenze, competenze (hard e life skills) e consapevolezza personale 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4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51" marR="4143" marT="4143" marB="29830" anchor="ctr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030457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Miglioramento delle condizioni/qualità di vita 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599913"/>
                  </a:ext>
                </a:extLst>
              </a:tr>
              <a:tr h="444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Promozione di pluralità, equità e coesione sociale (es. cittadinanza attiva, partecipazione democratica, accessibilità ecc.)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521294"/>
                  </a:ext>
                </a:extLst>
              </a:tr>
              <a:tr h="49914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Quali di queste dimensioni di cambiamento relative alla </a:t>
                      </a:r>
                      <a:r>
                        <a:rPr lang="it-IT" sz="1400" b="1" i="0" u="sng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promozione di sviluppo territoriale</a:t>
                      </a: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prevedete di influenzare? Come?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Sì/no?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Se sì, descrivere </a:t>
                      </a: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come</a:t>
                      </a:r>
                      <a:r>
                        <a:rPr lang="it-IT" sz="1400" b="0" i="0" u="none" strike="noStrike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 in 1.000 caratteri.</a:t>
                      </a: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01660"/>
                  </a:ext>
                </a:extLst>
              </a:tr>
              <a:tr h="63604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Cura dei beni comuni e del patrimonio territoriale (tutela e valorizzazione asset/beni culturali tangibili e intangibili; tutela e valorizzazione asset/beni ambientali; tutela e valorizzazione altra tipologia asset/beni territoriali, es. rigenerazione urbana industriale)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4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9151" marR="4143" marT="4143" marB="29830" anchor="ctr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64256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Generazione di economie di luogo e di occupazione 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12054"/>
                  </a:ext>
                </a:extLst>
              </a:tr>
              <a:tr h="2800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0" i="0" u="none" strike="noStrike">
                          <a:effectLst/>
                          <a:latin typeface="Garamond" panose="02020404030301010803" pitchFamily="18" charset="0"/>
                        </a:rPr>
                        <a:t>Promozione di innovazione e cooperazione tra gli attori territoriali</a:t>
                      </a:r>
                    </a:p>
                  </a:txBody>
                  <a:tcPr marL="4143" marR="4143" marT="4143" marB="29830" anchor="b">
                    <a:lnL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BF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4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143" marR="4143" marT="4143" marB="29830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17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1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1B07A-7FC7-DE15-2EFD-FA965AC83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4FC42-D5DB-C84B-6352-57D7BD9B9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95028"/>
              </p:ext>
            </p:extLst>
          </p:nvPr>
        </p:nvGraphicFramePr>
        <p:xfrm>
          <a:off x="311161" y="1064290"/>
          <a:ext cx="11754943" cy="4116232"/>
        </p:xfrm>
        <a:graphic>
          <a:graphicData uri="http://schemas.openxmlformats.org/drawingml/2006/table">
            <a:tbl>
              <a:tblPr/>
              <a:tblGrid>
                <a:gridCol w="9618030">
                  <a:extLst>
                    <a:ext uri="{9D8B030D-6E8A-4147-A177-3AD203B41FA5}">
                      <a16:colId xmlns:a16="http://schemas.microsoft.com/office/drawing/2014/main" val="1030964586"/>
                    </a:ext>
                  </a:extLst>
                </a:gridCol>
                <a:gridCol w="2136913">
                  <a:extLst>
                    <a:ext uri="{9D8B030D-6E8A-4147-A177-3AD203B41FA5}">
                      <a16:colId xmlns:a16="http://schemas.microsoft.com/office/drawing/2014/main" val="3381504088"/>
                    </a:ext>
                  </a:extLst>
                </a:gridCol>
              </a:tblGrid>
              <a:tr h="3072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Se e come si prevede di utilizzare le leve strategiche proposte nel bando all'interno della vostra proposta progettuale?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(Non è necessario includere tutte le leve)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01819"/>
                  </a:ext>
                </a:extLst>
              </a:tr>
              <a:tr h="967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 presente, descrivere l'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approccio orientato al coinvolgimento e allargamento dei pubblici e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, per quanto possibile,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alla co-produzione 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delle attività 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 un'attenzione specifica ai "target" identificati dal bando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 </a:t>
                      </a:r>
                      <a:r>
                        <a:rPr lang="it-IT" sz="18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(Max 500 caratteri)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9457"/>
                  </a:ext>
                </a:extLst>
              </a:tr>
              <a:tr h="6401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 presente, descrivere l'orientamento al 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welfare culturale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che caratterizza la proposta progettuale. (Max 500 caratteri)</a:t>
                      </a: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838959"/>
                  </a:ext>
                </a:extLst>
              </a:tr>
              <a:tr h="9673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 presenti, descrivere il ruolo delle diverse tipologie di</a:t>
                      </a:r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luoghi della cultura ("convenzionali" e "non convenzionali")</a:t>
                      </a: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all'interno della proposta progettuale. (Max 500 caratteri)</a:t>
                      </a: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396428"/>
                  </a:ext>
                </a:extLst>
              </a:tr>
              <a:tr h="3072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Sostenibilità futura del progetto</a:t>
                      </a: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22845"/>
                  </a:ext>
                </a:extLst>
              </a:tr>
              <a:tr h="640172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 e come si prevede di portare avanti le attività o una loro parte dopo il termine del progetto? (Max 1.000 caratteri)</a:t>
                      </a: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1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961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68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7875-EB83-1159-E673-91B7BC1D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9ED1F-0F9C-0E99-5CE1-3E6D5A18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48" y="2844919"/>
            <a:ext cx="10770704" cy="1859041"/>
          </a:xfrm>
        </p:spPr>
        <p:txBody>
          <a:bodyPr lIns="91440" tIns="45720" rIns="91440" bIns="45720" anchor="t"/>
          <a:lstStyle/>
          <a:p>
            <a:r>
              <a:rPr lang="it-IT" sz="6000">
                <a:latin typeface="Agrandir"/>
              </a:rPr>
              <a:t>Criteri di valutazione delle proposte</a:t>
            </a:r>
            <a:endParaRPr lang="it-IT" sz="6000"/>
          </a:p>
        </p:txBody>
      </p:sp>
    </p:spTree>
    <p:extLst>
      <p:ext uri="{BB962C8B-B14F-4D97-AF65-F5344CB8AC3E}">
        <p14:creationId xmlns:p14="http://schemas.microsoft.com/office/powerpoint/2010/main" val="2249646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8A2E-713D-7E78-7931-E22BD7F7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6883A4D2-D615-A131-45E8-4A6A6C9B91E1}"/>
              </a:ext>
            </a:extLst>
          </p:cNvPr>
          <p:cNvSpPr txBox="1">
            <a:spLocks/>
          </p:cNvSpPr>
          <p:nvPr/>
        </p:nvSpPr>
        <p:spPr>
          <a:xfrm>
            <a:off x="-55884" y="252476"/>
            <a:ext cx="12303759" cy="1234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kern="0" dirty="0">
                <a:solidFill>
                  <a:srgbClr val="0000FF"/>
                </a:solidFill>
                <a:latin typeface="Agrandir"/>
                <a:cs typeface="Arial"/>
              </a:rPr>
              <a:t>I criteri di valutazione</a:t>
            </a:r>
            <a:endParaRPr lang="it-IT" kern="0" dirty="0">
              <a:solidFill>
                <a:srgbClr val="000000"/>
              </a:solidFill>
              <a:latin typeface="Agrandir"/>
              <a:cs typeface="Arial"/>
            </a:endParaRP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A1054880-3ECD-0299-473B-57457114271D}"/>
              </a:ext>
            </a:extLst>
          </p:cNvPr>
          <p:cNvSpPr txBox="1"/>
          <p:nvPr/>
        </p:nvSpPr>
        <p:spPr>
          <a:xfrm>
            <a:off x="553718" y="1486993"/>
            <a:ext cx="11084559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1600" b="1" kern="0" dirty="0">
                <a:solidFill>
                  <a:srgbClr val="0000FF"/>
                </a:solidFill>
                <a:latin typeface="Agrandir"/>
                <a:cs typeface="Arial"/>
              </a:rPr>
              <a:t>Ecosistema e risorse di progetto</a:t>
            </a:r>
            <a:r>
              <a:rPr lang="it-IT" sz="1600" kern="0" dirty="0">
                <a:latin typeface="Agrandir"/>
                <a:cs typeface="Arial"/>
              </a:rPr>
              <a:t>: partenariato, reti e relazioni extra-partenariato, risorse umane retribuite e volontarie, esperienza pregressa.</a:t>
            </a:r>
          </a:p>
          <a:p>
            <a:pPr algn="just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1600" b="1" kern="0" dirty="0">
                <a:solidFill>
                  <a:srgbClr val="0000FF"/>
                </a:solidFill>
                <a:latin typeface="Agrandir"/>
                <a:cs typeface="Arial"/>
              </a:rPr>
              <a:t>Azione progettuale</a:t>
            </a:r>
            <a:r>
              <a:rPr lang="it-IT" sz="1600" kern="0" dirty="0">
                <a:latin typeface="Agrandir"/>
                <a:cs typeface="Arial"/>
              </a:rPr>
              <a:t>: analisi di contesto, azione progettuale e sua coerenza con le evidenze dell’analisi di contesto e con gli ambiti di intervento del bando (con focus su persone destinatarie, analisi di fattibilità). </a:t>
            </a:r>
          </a:p>
          <a:p>
            <a:pPr algn="just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1600" b="1" kern="0" dirty="0">
                <a:solidFill>
                  <a:srgbClr val="0000FF"/>
                </a:solidFill>
                <a:latin typeface="Agrandir"/>
                <a:cs typeface="Arial"/>
              </a:rPr>
              <a:t>Orientamento all’impatto e allo sviluppo sostenibile del progetto:</a:t>
            </a:r>
            <a:r>
              <a:rPr lang="it-IT" sz="1600" kern="0" dirty="0">
                <a:latin typeface="Agrandir"/>
                <a:cs typeface="Arial"/>
              </a:rPr>
              <a:t> l’ipotesi sui possibili cambiamenti influenzati dal progetto, l’utilizzo delle leve strategiche, le pratiche/piano di monitoraggio in itinere, rendicontazione finale e, se prevista, l’impostazione della valutazione di impatto, la sostenibilità futura del progetto.</a:t>
            </a:r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4C1C0871-5CCA-F6CE-1BD3-B28295CF6EEF}"/>
              </a:ext>
            </a:extLst>
          </p:cNvPr>
          <p:cNvSpPr txBox="1"/>
          <p:nvPr/>
        </p:nvSpPr>
        <p:spPr>
          <a:xfrm>
            <a:off x="553717" y="3681354"/>
            <a:ext cx="11084559" cy="2431435"/>
          </a:xfrm>
          <a:prstGeom prst="rect">
            <a:avLst/>
          </a:prstGeom>
          <a:solidFill>
            <a:srgbClr val="FFF4D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Aft>
                <a:spcPts val="1200"/>
              </a:spcAft>
              <a:buClr>
                <a:srgbClr val="000000"/>
              </a:buClr>
              <a:defRPr/>
            </a:pPr>
            <a:r>
              <a:rPr lang="it-IT" sz="1600" kern="0" dirty="0">
                <a:latin typeface="Agrandir"/>
                <a:cs typeface="Arial"/>
              </a:rPr>
              <a:t>Saranno premiati </a:t>
            </a:r>
            <a:r>
              <a:rPr lang="it-IT" sz="1600" b="1" kern="0" dirty="0">
                <a:solidFill>
                  <a:srgbClr val="0000FF"/>
                </a:solidFill>
                <a:latin typeface="Agrandir"/>
                <a:cs typeface="Arial"/>
              </a:rPr>
              <a:t>ulteriori condizioni/fattori</a:t>
            </a:r>
            <a:r>
              <a:rPr lang="it-IT" sz="1600" kern="0" dirty="0">
                <a:latin typeface="Agrandir"/>
                <a:cs typeface="Arial"/>
              </a:rPr>
              <a:t>, quali:</a:t>
            </a:r>
          </a:p>
          <a:p>
            <a:pPr marL="285750" indent="-285750" algn="just" defTabSz="91440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latin typeface="Agrandir"/>
                <a:cs typeface="Arial"/>
              </a:rPr>
              <a:t>la presenza, tra i “target” di cittadinanza coinvolti, di soggettività e gruppi particolarmente di interesse per il bando (giovani, persone con background migratorio, con disabilità, in condizione di vulnerabilità socio-economica) e possibili intersezioni tra le diverse condizioni; </a:t>
            </a:r>
          </a:p>
          <a:p>
            <a:pPr marL="285750" indent="-285750" algn="just" defTabSz="91440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latin typeface="Agrandir"/>
                <a:cs typeface="Arial"/>
              </a:rPr>
              <a:t>l’attenzione ad azioni di cura e coordinamento del partenariato; </a:t>
            </a:r>
          </a:p>
          <a:p>
            <a:pPr marL="285750" indent="-285750" algn="just" defTabSz="91440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latin typeface="Agrandir"/>
                <a:cs typeface="Arial"/>
              </a:rPr>
              <a:t>l’eterogeneità delle partnership in termini di tipologia e forma giuridica</a:t>
            </a:r>
          </a:p>
          <a:p>
            <a:pPr marL="285750" indent="-285750" algn="just" defTabSz="914400"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latin typeface="Agrandir"/>
                <a:cs typeface="Arial"/>
              </a:rPr>
              <a:t>la localizzazione diffusa dell’intervento (quartieri diversi delle città, aree interne/periferiche ed urbane). </a:t>
            </a:r>
          </a:p>
        </p:txBody>
      </p:sp>
    </p:spTree>
    <p:extLst>
      <p:ext uri="{BB962C8B-B14F-4D97-AF65-F5344CB8AC3E}">
        <p14:creationId xmlns:p14="http://schemas.microsoft.com/office/powerpoint/2010/main" val="281177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A4599B-48FB-392E-F232-AD22263E481B}"/>
              </a:ext>
            </a:extLst>
          </p:cNvPr>
          <p:cNvSpPr txBox="1"/>
          <p:nvPr/>
        </p:nvSpPr>
        <p:spPr>
          <a:xfrm>
            <a:off x="4021455" y="4886861"/>
            <a:ext cx="414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Agrandir" panose="00000500000000000000" pitchFamily="50" charset="0"/>
              </a:rPr>
              <a:t>Serena Miccolis</a:t>
            </a:r>
          </a:p>
          <a:p>
            <a:pPr algn="ctr"/>
            <a:r>
              <a:rPr lang="it-IT">
                <a:solidFill>
                  <a:schemeClr val="bg1"/>
                </a:solidFill>
                <a:latin typeface="Agrandir" panose="00000500000000000000" pitchFamily="50" charset="0"/>
              </a:rPr>
              <a:t>serena.miccolis2@unibo.it</a:t>
            </a:r>
          </a:p>
        </p:txBody>
      </p:sp>
    </p:spTree>
    <p:extLst>
      <p:ext uri="{BB962C8B-B14F-4D97-AF65-F5344CB8AC3E}">
        <p14:creationId xmlns:p14="http://schemas.microsoft.com/office/powerpoint/2010/main" val="22638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3FE7C-F208-97B3-3E56-BF2658B76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7A7E7B-0C66-1E90-5F87-79B5B5D44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3"/>
          <a:stretch/>
        </p:blipFill>
        <p:spPr>
          <a:xfrm>
            <a:off x="6669947" y="634250"/>
            <a:ext cx="5292559" cy="53116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15C0C-8B08-32A4-F731-70B4AA2A22A1}"/>
              </a:ext>
            </a:extLst>
          </p:cNvPr>
          <p:cNvSpPr/>
          <p:nvPr/>
        </p:nvSpPr>
        <p:spPr>
          <a:xfrm rot="21370545">
            <a:off x="8532601" y="584212"/>
            <a:ext cx="998958" cy="95562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3E0E6F-7D68-AC4F-0012-D30D6BFC8BF8}"/>
              </a:ext>
            </a:extLst>
          </p:cNvPr>
          <p:cNvSpPr/>
          <p:nvPr/>
        </p:nvSpPr>
        <p:spPr>
          <a:xfrm>
            <a:off x="7903681" y="1765169"/>
            <a:ext cx="3224191" cy="3304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1200"/>
              </a:spcAft>
              <a:defRPr/>
            </a:pPr>
            <a:r>
              <a:rPr lang="it-IT" sz="1400" b="1">
                <a:solidFill>
                  <a:srgbClr val="0000FF"/>
                </a:solidFill>
                <a:latin typeface="Agrandir"/>
              </a:rPr>
              <a:t>Aumentare il benessere dell’individuo e creare un terreno fertile per costruire una società democratica basata sull’empatia, la pluralità e l’equità. 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200683-D832-51EF-085A-2FD9F3E94ED0}"/>
              </a:ext>
            </a:extLst>
          </p:cNvPr>
          <p:cNvGraphicFramePr/>
          <p:nvPr/>
        </p:nvGraphicFramePr>
        <p:xfrm>
          <a:off x="76200" y="2053219"/>
          <a:ext cx="8501844" cy="272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9AB5045C-6934-8CB2-63EB-E4C5A4B1B80B}"/>
              </a:ext>
            </a:extLst>
          </p:cNvPr>
          <p:cNvSpPr txBox="1">
            <a:spLocks/>
          </p:cNvSpPr>
          <p:nvPr/>
        </p:nvSpPr>
        <p:spPr>
          <a:xfrm>
            <a:off x="353119" y="744619"/>
            <a:ext cx="6435306" cy="17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kern="0">
                <a:solidFill>
                  <a:srgbClr val="0000FF"/>
                </a:solidFill>
                <a:latin typeface="Agrandir"/>
                <a:cs typeface="Arial"/>
              </a:rPr>
              <a:t>Cambiare prospettiva: dal singolo progetto/intervento a un'azione culturale territoriale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E9A0B27-19CD-4F92-A7C9-FF29DC64968C}"/>
              </a:ext>
            </a:extLst>
          </p:cNvPr>
          <p:cNvSpPr/>
          <p:nvPr/>
        </p:nvSpPr>
        <p:spPr>
          <a:xfrm>
            <a:off x="2284096" y="4070984"/>
            <a:ext cx="1835467" cy="10006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A5A5A5"/>
                </a:solidFill>
                <a:latin typeface="Agrandir"/>
                <a:cs typeface="Calibri"/>
              </a:rPr>
              <a:t>Progetto 1</a:t>
            </a:r>
            <a:endParaRPr lang="it-IT" sz="1200">
              <a:solidFill>
                <a:srgbClr val="A5A5A5"/>
              </a:solidFill>
              <a:latin typeface="Agrandir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7D05200-3CB1-296C-9506-FDE2A11EA93F}"/>
              </a:ext>
            </a:extLst>
          </p:cNvPr>
          <p:cNvSpPr/>
          <p:nvPr/>
        </p:nvSpPr>
        <p:spPr>
          <a:xfrm>
            <a:off x="105251" y="4070984"/>
            <a:ext cx="1835467" cy="10006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A5A5A5"/>
                </a:solidFill>
                <a:latin typeface="Agrandir"/>
                <a:cs typeface="Calibri"/>
              </a:rPr>
              <a:t>Progetto 1</a:t>
            </a:r>
            <a:endParaRPr lang="it-IT" sz="1200">
              <a:solidFill>
                <a:srgbClr val="A5A5A5"/>
              </a:solidFill>
              <a:latin typeface="Agrandir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940FD9A-7B94-E63A-289D-E93B2DD70FEB}"/>
              </a:ext>
            </a:extLst>
          </p:cNvPr>
          <p:cNvSpPr/>
          <p:nvPr/>
        </p:nvSpPr>
        <p:spPr>
          <a:xfrm>
            <a:off x="4331969" y="4070984"/>
            <a:ext cx="1835467" cy="10006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A5A5A5"/>
                </a:solidFill>
                <a:latin typeface="Agrandir"/>
                <a:cs typeface="Calibri"/>
              </a:rPr>
              <a:t>Progetto 1</a:t>
            </a:r>
            <a:endParaRPr lang="it-IT" sz="1200">
              <a:solidFill>
                <a:srgbClr val="A5A5A5"/>
              </a:solidFill>
              <a:latin typeface="Agrandir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604E724-3DB7-F568-FD6A-BD3A51698141}"/>
              </a:ext>
            </a:extLst>
          </p:cNvPr>
          <p:cNvSpPr/>
          <p:nvPr/>
        </p:nvSpPr>
        <p:spPr>
          <a:xfrm>
            <a:off x="6379844" y="4070984"/>
            <a:ext cx="1835467" cy="100060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A5A5A5"/>
                </a:solidFill>
                <a:latin typeface="Agrandir"/>
                <a:cs typeface="Calibri"/>
              </a:rPr>
              <a:t>Progetto 1</a:t>
            </a:r>
            <a:endParaRPr lang="it-IT" sz="1200">
              <a:solidFill>
                <a:srgbClr val="A5A5A5"/>
              </a:solidFill>
              <a:latin typeface="Agrandir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2CA7FC2-C4F1-DDD8-7B7F-39BFABC33163}"/>
              </a:ext>
            </a:extLst>
          </p:cNvPr>
          <p:cNvSpPr/>
          <p:nvPr/>
        </p:nvSpPr>
        <p:spPr>
          <a:xfrm>
            <a:off x="8179794" y="2257458"/>
            <a:ext cx="2731763" cy="233446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2689630-4C1F-6097-010D-AC10FE852342}"/>
              </a:ext>
            </a:extLst>
          </p:cNvPr>
          <p:cNvSpPr/>
          <p:nvPr/>
        </p:nvSpPr>
        <p:spPr>
          <a:xfrm>
            <a:off x="2284095" y="4630578"/>
            <a:ext cx="1430655" cy="141731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ED7D31"/>
                </a:solidFill>
                <a:latin typeface="Agrandir"/>
                <a:cs typeface="Calibri"/>
              </a:rPr>
              <a:t>Progetto 2</a:t>
            </a:r>
            <a:endParaRPr lang="it-IT" sz="1200">
              <a:solidFill>
                <a:srgbClr val="ED7D31"/>
              </a:solidFill>
              <a:latin typeface="Agrandir"/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893B2C8-640F-3DF6-3E09-7F9A9F688E0D}"/>
              </a:ext>
            </a:extLst>
          </p:cNvPr>
          <p:cNvSpPr/>
          <p:nvPr/>
        </p:nvSpPr>
        <p:spPr>
          <a:xfrm>
            <a:off x="105251" y="4630578"/>
            <a:ext cx="1430655" cy="141731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ED7D31"/>
                </a:solidFill>
                <a:latin typeface="Agrandir"/>
                <a:cs typeface="Calibri"/>
              </a:rPr>
              <a:t>Progetto 2</a:t>
            </a:r>
            <a:endParaRPr lang="it-IT" sz="1200">
              <a:solidFill>
                <a:srgbClr val="ED7D31"/>
              </a:solidFill>
              <a:latin typeface="Agrandir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1B4ED96-AFAC-4125-0245-2F86CA5AFB41}"/>
              </a:ext>
            </a:extLst>
          </p:cNvPr>
          <p:cNvSpPr/>
          <p:nvPr/>
        </p:nvSpPr>
        <p:spPr>
          <a:xfrm>
            <a:off x="4331969" y="4630578"/>
            <a:ext cx="1430655" cy="141731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ED7D31"/>
                </a:solidFill>
                <a:latin typeface="Agrandir"/>
                <a:cs typeface="Calibri"/>
              </a:rPr>
              <a:t>Progetto 2</a:t>
            </a:r>
            <a:endParaRPr lang="it-IT" sz="1200">
              <a:solidFill>
                <a:srgbClr val="ED7D31"/>
              </a:solidFill>
              <a:latin typeface="Agrandir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0A3EBF0-2746-1A2E-85AF-B9B2CF4C9A63}"/>
              </a:ext>
            </a:extLst>
          </p:cNvPr>
          <p:cNvSpPr/>
          <p:nvPr/>
        </p:nvSpPr>
        <p:spPr>
          <a:xfrm>
            <a:off x="6379844" y="4630578"/>
            <a:ext cx="1430655" cy="141731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ED7D31"/>
                </a:solidFill>
                <a:latin typeface="Agrandir"/>
                <a:cs typeface="Calibri"/>
              </a:rPr>
              <a:t>Progetto 2</a:t>
            </a:r>
            <a:endParaRPr lang="it-IT" sz="1200">
              <a:solidFill>
                <a:srgbClr val="ED7D31"/>
              </a:solidFill>
              <a:latin typeface="Agrandir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29693DB-6224-EF27-5A30-4C3A4F604474}"/>
              </a:ext>
            </a:extLst>
          </p:cNvPr>
          <p:cNvSpPr/>
          <p:nvPr/>
        </p:nvSpPr>
        <p:spPr>
          <a:xfrm>
            <a:off x="8394107" y="2459864"/>
            <a:ext cx="2267419" cy="189393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E715F2D-FA11-47C0-6DD6-BB798E312E3A}"/>
              </a:ext>
            </a:extLst>
          </p:cNvPr>
          <p:cNvSpPr/>
          <p:nvPr/>
        </p:nvSpPr>
        <p:spPr>
          <a:xfrm>
            <a:off x="2307907" y="5487827"/>
            <a:ext cx="1835467" cy="63150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7F6000"/>
                </a:solidFill>
                <a:latin typeface="Agrandir"/>
                <a:cs typeface="Calibri"/>
              </a:rPr>
              <a:t>Progetto 3</a:t>
            </a:r>
            <a:endParaRPr lang="it-IT" sz="1200">
              <a:solidFill>
                <a:srgbClr val="7F6000"/>
              </a:solidFill>
              <a:latin typeface="Agrandir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6B97860C-ABFD-B9B1-7280-137A6A8BC914}"/>
              </a:ext>
            </a:extLst>
          </p:cNvPr>
          <p:cNvSpPr/>
          <p:nvPr/>
        </p:nvSpPr>
        <p:spPr>
          <a:xfrm>
            <a:off x="129063" y="5487827"/>
            <a:ext cx="1835467" cy="63150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7F6000"/>
                </a:solidFill>
                <a:latin typeface="Agrandir"/>
                <a:cs typeface="Calibri"/>
              </a:rPr>
              <a:t>Progetto 3</a:t>
            </a:r>
            <a:endParaRPr lang="it-IT" sz="1200">
              <a:solidFill>
                <a:srgbClr val="7F6000"/>
              </a:solidFill>
              <a:latin typeface="Agrandir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D6F6E80-F740-F0CE-1F2E-AD79CBE9D6A0}"/>
              </a:ext>
            </a:extLst>
          </p:cNvPr>
          <p:cNvSpPr/>
          <p:nvPr/>
        </p:nvSpPr>
        <p:spPr>
          <a:xfrm>
            <a:off x="4355781" y="5487827"/>
            <a:ext cx="1835467" cy="63150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7F6000"/>
                </a:solidFill>
                <a:latin typeface="Agrandir"/>
                <a:cs typeface="Calibri"/>
              </a:rPr>
              <a:t>Progetto 3</a:t>
            </a:r>
            <a:endParaRPr lang="it-IT" sz="1200">
              <a:solidFill>
                <a:srgbClr val="7F6000"/>
              </a:solidFill>
              <a:latin typeface="Agrandir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2AF562B-C612-E9AF-A3EC-C80837D40026}"/>
              </a:ext>
            </a:extLst>
          </p:cNvPr>
          <p:cNvSpPr/>
          <p:nvPr/>
        </p:nvSpPr>
        <p:spPr>
          <a:xfrm>
            <a:off x="6403656" y="5487827"/>
            <a:ext cx="1835467" cy="63150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7F6000"/>
                </a:solidFill>
                <a:latin typeface="Agrandir"/>
                <a:cs typeface="Calibri"/>
              </a:rPr>
              <a:t>Progetto 3</a:t>
            </a:r>
            <a:endParaRPr lang="it-IT" sz="1200">
              <a:solidFill>
                <a:srgbClr val="7F6000"/>
              </a:solidFill>
              <a:latin typeface="Agrandir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654F113-526C-16D1-0005-298EF15483F2}"/>
              </a:ext>
            </a:extLst>
          </p:cNvPr>
          <p:cNvSpPr/>
          <p:nvPr/>
        </p:nvSpPr>
        <p:spPr>
          <a:xfrm>
            <a:off x="2760344" y="5178264"/>
            <a:ext cx="1204436" cy="6315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00B0F0"/>
                </a:solidFill>
                <a:latin typeface="Agrandir"/>
                <a:cs typeface="Calibri"/>
              </a:rPr>
              <a:t>Progetto 4</a:t>
            </a:r>
            <a:endParaRPr lang="it-IT" sz="1200">
              <a:solidFill>
                <a:srgbClr val="00B0F0"/>
              </a:solidFill>
              <a:latin typeface="Agrandir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447ACE02-5469-5305-AEA6-87FB114AE072}"/>
              </a:ext>
            </a:extLst>
          </p:cNvPr>
          <p:cNvSpPr/>
          <p:nvPr/>
        </p:nvSpPr>
        <p:spPr>
          <a:xfrm>
            <a:off x="581500" y="5178264"/>
            <a:ext cx="1204436" cy="6315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00B0F0"/>
                </a:solidFill>
                <a:latin typeface="Agrandir"/>
                <a:cs typeface="Calibri"/>
              </a:rPr>
              <a:t>Progetto 4</a:t>
            </a:r>
            <a:endParaRPr lang="it-IT" sz="1200">
              <a:solidFill>
                <a:srgbClr val="00B0F0"/>
              </a:solidFill>
              <a:latin typeface="Agrandir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B7544897-E44C-17BD-B543-18F7162B5944}"/>
              </a:ext>
            </a:extLst>
          </p:cNvPr>
          <p:cNvSpPr/>
          <p:nvPr/>
        </p:nvSpPr>
        <p:spPr>
          <a:xfrm>
            <a:off x="4808217" y="5178264"/>
            <a:ext cx="1204436" cy="6315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00B0F0"/>
                </a:solidFill>
                <a:latin typeface="Agrandir"/>
                <a:cs typeface="Calibri"/>
              </a:rPr>
              <a:t>Progetto 4</a:t>
            </a:r>
            <a:endParaRPr lang="it-IT" sz="1200">
              <a:solidFill>
                <a:srgbClr val="00B0F0"/>
              </a:solidFill>
              <a:latin typeface="Agrandir"/>
            </a:endParaRP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B6B4A124-2AE7-6D0A-3F6D-AB2B198339FE}"/>
              </a:ext>
            </a:extLst>
          </p:cNvPr>
          <p:cNvSpPr/>
          <p:nvPr/>
        </p:nvSpPr>
        <p:spPr>
          <a:xfrm>
            <a:off x="6856092" y="5178264"/>
            <a:ext cx="1204436" cy="6315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200">
                <a:solidFill>
                  <a:srgbClr val="00B0F0"/>
                </a:solidFill>
                <a:latin typeface="Agrandir"/>
                <a:cs typeface="Calibri"/>
              </a:rPr>
              <a:t>Progetto 4</a:t>
            </a:r>
            <a:endParaRPr lang="it-IT" sz="1200">
              <a:solidFill>
                <a:srgbClr val="00B0F0"/>
              </a:solidFill>
              <a:latin typeface="Agrandir"/>
            </a:endParaRPr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0F627D7F-647D-F8CD-093C-A5814111F622}"/>
              </a:ext>
            </a:extLst>
          </p:cNvPr>
          <p:cNvSpPr/>
          <p:nvPr/>
        </p:nvSpPr>
        <p:spPr>
          <a:xfrm>
            <a:off x="8316046" y="2371863"/>
            <a:ext cx="2434107" cy="206061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0081B3E2-B8CD-B7EC-D226-54E0E54B1D11}"/>
              </a:ext>
            </a:extLst>
          </p:cNvPr>
          <p:cNvSpPr/>
          <p:nvPr/>
        </p:nvSpPr>
        <p:spPr>
          <a:xfrm>
            <a:off x="8246575" y="2457483"/>
            <a:ext cx="2529357" cy="2215398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44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A25E6-9C77-C079-AAEA-176E1174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9EEADAB7-E68E-E9ED-802B-D4913DA6C561}"/>
              </a:ext>
            </a:extLst>
          </p:cNvPr>
          <p:cNvSpPr txBox="1">
            <a:spLocks/>
          </p:cNvSpPr>
          <p:nvPr/>
        </p:nvSpPr>
        <p:spPr>
          <a:xfrm>
            <a:off x="838199" y="280085"/>
            <a:ext cx="10515600" cy="1234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kern="0">
                <a:solidFill>
                  <a:srgbClr val="0000FF"/>
                </a:solidFill>
                <a:latin typeface="Agrandir"/>
                <a:cs typeface="Arial"/>
              </a:rPr>
              <a:t>Orientamento all’impatto</a:t>
            </a:r>
          </a:p>
        </p:txBody>
      </p:sp>
      <p:sp>
        <p:nvSpPr>
          <p:cNvPr id="11" name="CasellaDiTesto 2">
            <a:extLst>
              <a:ext uri="{FF2B5EF4-FFF2-40B4-BE49-F238E27FC236}">
                <a16:creationId xmlns:a16="http://schemas.microsoft.com/office/drawing/2014/main" id="{8C27BD4D-E908-C347-7A7E-38FD23183BC3}"/>
              </a:ext>
            </a:extLst>
          </p:cNvPr>
          <p:cNvSpPr txBox="1"/>
          <p:nvPr/>
        </p:nvSpPr>
        <p:spPr>
          <a:xfrm>
            <a:off x="7157722" y="2232859"/>
            <a:ext cx="473528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spcAft>
                <a:spcPts val="1800"/>
              </a:spcAft>
              <a:buClr>
                <a:srgbClr val="000000"/>
              </a:buClr>
              <a:defRPr/>
            </a:pPr>
            <a:r>
              <a:rPr lang="it-IT" kern="0" dirty="0">
                <a:latin typeface="Agrandir"/>
                <a:cs typeface="Arial"/>
              </a:rPr>
              <a:t>Gli strumenti di cui ci siamo dotati discendono dai criteri e  servono come strumento di relazione, di riflessione e di apprendimento. </a:t>
            </a:r>
          </a:p>
          <a:p>
            <a:pPr marL="342900" indent="-342900" defTabSz="914400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b="1" kern="0" dirty="0">
                <a:solidFill>
                  <a:srgbClr val="0000FF"/>
                </a:solidFill>
                <a:latin typeface="Agrandir"/>
                <a:cs typeface="Arial"/>
              </a:rPr>
              <a:t>Scheda integrativa di progetto </a:t>
            </a:r>
          </a:p>
          <a:p>
            <a:pPr marL="342900" indent="-342900" defTabSz="914400">
              <a:spcAft>
                <a:spcPts val="18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b="1" kern="0" dirty="0">
                <a:solidFill>
                  <a:srgbClr val="0000FF"/>
                </a:solidFill>
                <a:latin typeface="Agrandir"/>
                <a:cs typeface="Arial"/>
              </a:rPr>
              <a:t>Impegno a formalizzare la rete</a:t>
            </a:r>
          </a:p>
        </p:txBody>
      </p:sp>
      <p:sp>
        <p:nvSpPr>
          <p:cNvPr id="4" name="CasellaDiTesto 2">
            <a:extLst>
              <a:ext uri="{FF2B5EF4-FFF2-40B4-BE49-F238E27FC236}">
                <a16:creationId xmlns:a16="http://schemas.microsoft.com/office/drawing/2014/main" id="{5D58DD1D-FF2C-CB48-533D-241AFE8C8318}"/>
              </a:ext>
            </a:extLst>
          </p:cNvPr>
          <p:cNvSpPr txBox="1"/>
          <p:nvPr/>
        </p:nvSpPr>
        <p:spPr>
          <a:xfrm>
            <a:off x="782693" y="2185167"/>
            <a:ext cx="4538609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spcAft>
                <a:spcPts val="600"/>
              </a:spcAft>
              <a:buClr>
                <a:srgbClr val="000000"/>
              </a:buClr>
              <a:defRPr/>
            </a:pPr>
            <a:r>
              <a:rPr lang="it-IT" b="1" kern="0">
                <a:solidFill>
                  <a:srgbClr val="0000FF"/>
                </a:solidFill>
                <a:latin typeface="Agrandir"/>
                <a:cs typeface="Arial"/>
              </a:rPr>
              <a:t>Orientamento all’impatto</a:t>
            </a:r>
            <a:r>
              <a:rPr lang="it-IT" kern="0">
                <a:latin typeface="Agrandir"/>
                <a:cs typeface="Arial"/>
              </a:rPr>
              <a:t>, partendo dagli obiettivi e definendo: </a:t>
            </a:r>
          </a:p>
          <a:p>
            <a:pPr marL="285750" indent="-285750" defTabSz="914400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kern="0">
                <a:latin typeface="Agrandir"/>
                <a:cs typeface="Arial"/>
              </a:rPr>
              <a:t>Analisi di contesto e definizione del problema </a:t>
            </a:r>
          </a:p>
          <a:p>
            <a:pPr marL="285750" indent="-285750" defTabSz="914400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kern="0">
                <a:latin typeface="Agrandir"/>
                <a:cs typeface="Arial"/>
              </a:rPr>
              <a:t>Ecosistema e risorse</a:t>
            </a:r>
          </a:p>
          <a:p>
            <a:pPr marL="285750" indent="-285750" defTabSz="914400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kern="0">
                <a:latin typeface="Agrandir"/>
                <a:cs typeface="Arial"/>
              </a:rPr>
              <a:t>Realizzazione delle attività e fattori di successo </a:t>
            </a:r>
          </a:p>
          <a:p>
            <a:pPr marL="285750" indent="-285750" defTabSz="914400"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defRPr/>
            </a:pPr>
            <a:r>
              <a:rPr lang="it-IT" kern="0">
                <a:latin typeface="Agrandir"/>
                <a:cs typeface="Arial"/>
              </a:rPr>
              <a:t>Cambiamenti influenzati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F09B7A-6783-89F8-2BC8-11A78806089F}"/>
              </a:ext>
            </a:extLst>
          </p:cNvPr>
          <p:cNvSpPr/>
          <p:nvPr/>
        </p:nvSpPr>
        <p:spPr>
          <a:xfrm rot="16200000">
            <a:off x="5846175" y="3042075"/>
            <a:ext cx="785180" cy="887955"/>
          </a:xfrm>
          <a:prstGeom prst="downArrow">
            <a:avLst/>
          </a:prstGeom>
          <a:noFill/>
          <a:ln w="38100">
            <a:solidFill>
              <a:srgbClr val="5D5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23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A637E0A-31DF-0C56-4FE6-FF1639643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92874"/>
              </p:ext>
            </p:extLst>
          </p:nvPr>
        </p:nvGraphicFramePr>
        <p:xfrm>
          <a:off x="0" y="59745"/>
          <a:ext cx="12192000" cy="114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3B370972-1A94-70AF-2EAB-6294CB436B5E}"/>
              </a:ext>
            </a:extLst>
          </p:cNvPr>
          <p:cNvSpPr txBox="1">
            <a:spLocks/>
          </p:cNvSpPr>
          <p:nvPr/>
        </p:nvSpPr>
        <p:spPr>
          <a:xfrm>
            <a:off x="213225" y="1302341"/>
            <a:ext cx="2351070" cy="3567587"/>
          </a:xfrm>
          <a:prstGeom prst="rect">
            <a:avLst/>
          </a:prstGeom>
          <a:noFill/>
          <a:ln w="38100">
            <a:solidFill>
              <a:srgbClr val="BDBD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/>
              </a:rPr>
              <a:t>Analisi di contesto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/>
              </a:rPr>
              <a:t>Definizione del problema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/>
              </a:rPr>
              <a:t>Coerenza di problema e obiettivi con  ambiti e azioni di intervento 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randir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87E79E0-3647-74B8-31D5-6E0721F67931}"/>
              </a:ext>
            </a:extLst>
          </p:cNvPr>
          <p:cNvSpPr txBox="1">
            <a:spLocks/>
          </p:cNvSpPr>
          <p:nvPr/>
        </p:nvSpPr>
        <p:spPr>
          <a:xfrm>
            <a:off x="2720834" y="1290180"/>
            <a:ext cx="2544417" cy="3567587"/>
          </a:xfrm>
          <a:prstGeom prst="rect">
            <a:avLst/>
          </a:prstGeom>
          <a:noFill/>
          <a:ln w="38100">
            <a:solidFill>
              <a:srgbClr val="BDBD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randir"/>
                <a:ea typeface="+mn-ea"/>
                <a:cs typeface="+mn-cs"/>
              </a:rPr>
              <a:t>Organizzazioni intra ed extra partenariato</a:t>
            </a:r>
            <a:r>
              <a:rPr lang="it-IT" sz="1600" dirty="0">
                <a:latin typeface="Agrandir"/>
                <a:ea typeface="+mn-ea"/>
                <a:cs typeface="+mn-cs"/>
              </a:rPr>
              <a:t> (focus su eterogeneità del partenariato)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/>
                <a:ea typeface="+mn-ea"/>
                <a:cs typeface="+mn-cs"/>
              </a:rPr>
              <a:t>Categorie di persone coinvolte e modalità di coinvolgimento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randir"/>
                <a:ea typeface="+mn-ea"/>
                <a:cs typeface="+mn-cs"/>
              </a:rPr>
              <a:t>Apporto di risorse di persone e organizzazioni (monetarie, non monetarie, umane), con focus su figure professionali e volontari/e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randir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FF10E6C-0708-B033-B2FB-60CBD6354993}"/>
              </a:ext>
            </a:extLst>
          </p:cNvPr>
          <p:cNvSpPr txBox="1">
            <a:spLocks/>
          </p:cNvSpPr>
          <p:nvPr/>
        </p:nvSpPr>
        <p:spPr>
          <a:xfrm>
            <a:off x="5430934" y="1290180"/>
            <a:ext cx="2544417" cy="3567587"/>
          </a:xfrm>
          <a:prstGeom prst="rect">
            <a:avLst/>
          </a:prstGeom>
          <a:noFill/>
          <a:ln w="38100">
            <a:solidFill>
              <a:srgbClr val="BDBD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/>
                <a:ea typeface="+mn-ea"/>
                <a:cs typeface="+mn-cs"/>
              </a:rPr>
              <a:t>Azioni e a</a:t>
            </a:r>
            <a:r>
              <a:rPr kumimoji="0" lang="it-IT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grandir"/>
                <a:ea typeface="+mn-ea"/>
                <a:cs typeface="+mn-cs"/>
              </a:rPr>
              <a:t>mbiti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grandir"/>
                <a:ea typeface="+mn-ea"/>
                <a:cs typeface="+mn-cs"/>
              </a:rPr>
              <a:t> di intervento </a:t>
            </a:r>
            <a:endParaRPr kumimoji="0" lang="it-IT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randir" panose="00000500000000000000" pitchFamily="50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 panose="00000500000000000000" pitchFamily="50" charset="0"/>
                <a:ea typeface="+mn-ea"/>
                <a:cs typeface="+mn-cs"/>
              </a:rPr>
              <a:t>Monitoraggio e valutazione.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grandir" panose="00000500000000000000" pitchFamily="50" charset="0"/>
                <a:ea typeface="+mn-ea"/>
                <a:cs typeface="+mn-cs"/>
              </a:rPr>
              <a:t>Azioni di cura e coordinamento del partenariato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6290F95-4404-2DCD-974B-2B7A9205FFED}"/>
              </a:ext>
            </a:extLst>
          </p:cNvPr>
          <p:cNvSpPr txBox="1">
            <a:spLocks/>
          </p:cNvSpPr>
          <p:nvPr/>
        </p:nvSpPr>
        <p:spPr>
          <a:xfrm>
            <a:off x="8141034" y="1286952"/>
            <a:ext cx="2697480" cy="3567587"/>
          </a:xfrm>
          <a:prstGeom prst="rect">
            <a:avLst/>
          </a:prstGeom>
          <a:noFill/>
          <a:ln w="38100">
            <a:solidFill>
              <a:srgbClr val="BDBD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marL="285750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 err="1"/>
              <a:t>Capacitazione</a:t>
            </a:r>
            <a:r>
              <a:rPr lang="it-IT" sz="1600" dirty="0"/>
              <a:t> e benessere individuale (operator* cultural* e </a:t>
            </a:r>
            <a:r>
              <a:rPr lang="it-IT" sz="1600" dirty="0" err="1"/>
              <a:t>artist</a:t>
            </a:r>
            <a:r>
              <a:rPr lang="it-IT" sz="1600" dirty="0"/>
              <a:t>* e persone che fruiscono, partecipano e beneficiano) e collettivo (cittadinanza) [livello micro e macro]</a:t>
            </a: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/>
              <a:t>Promozione di sviluppo territoriale [livello meso e macro]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53DD93-7345-2CB5-2E7D-4282C52EA069}"/>
              </a:ext>
            </a:extLst>
          </p:cNvPr>
          <p:cNvSpPr txBox="1"/>
          <p:nvPr/>
        </p:nvSpPr>
        <p:spPr>
          <a:xfrm>
            <a:off x="213225" y="4912174"/>
            <a:ext cx="1062529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grandir" panose="00000500000000000000" pitchFamily="50" charset="0"/>
                <a:ea typeface="+mn-ea"/>
                <a:cs typeface="+mn-cs"/>
              </a:rPr>
              <a:t>Leve strategiche per influenzare il cambiamento: coinvolgimento e allargamento dei pubblici, co-produzione delle attività con "target" identificati dal bando; orientamento al welfare culturale; luoghi della cultura ("convenzionali" e "non convenzionali").</a:t>
            </a:r>
          </a:p>
          <a:p>
            <a:pPr marL="285750" indent="-28575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Agrandir" panose="00000500000000000000" pitchFamily="50" charset="0"/>
                <a:ea typeface="+mn-ea"/>
                <a:cs typeface="+mn-cs"/>
              </a:rPr>
              <a:t>Sostenibilità del progetto e dei cambiamenti influenzati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randir" panose="00000500000000000000" pitchFamily="50" charset="0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5BC1612-5AC7-60BB-FA99-CFBCFF5BDF7A}"/>
              </a:ext>
            </a:extLst>
          </p:cNvPr>
          <p:cNvSpPr txBox="1">
            <a:spLocks/>
          </p:cNvSpPr>
          <p:nvPr/>
        </p:nvSpPr>
        <p:spPr>
          <a:xfrm>
            <a:off x="213224" y="4957063"/>
            <a:ext cx="10625290" cy="11427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grandir" pitchFamily="2" charset="77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latin typeface="Agrandir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73921-47DE-5F1D-603C-C6524A8A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6" y="639244"/>
            <a:ext cx="11426688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Agrandir"/>
              </a:rPr>
              <a:t>Focus sui cambiamenti influenzati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89256B-57DC-DF63-4AF7-3336D9A7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4848"/>
            <a:ext cx="5257800" cy="3449604"/>
          </a:xfrm>
          <a:solidFill>
            <a:schemeClr val="bg1"/>
          </a:solidFill>
          <a:ln w="38100">
            <a:solidFill>
              <a:srgbClr val="BDBDFF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rtl="0">
              <a:lnSpc>
                <a:spcPct val="100000"/>
              </a:lnSpc>
              <a:spcBef>
                <a:spcPts val="1200"/>
              </a:spcBef>
              <a:buNone/>
            </a:pPr>
            <a:r>
              <a:rPr lang="it-IT" sz="1600" b="1" dirty="0" err="1">
                <a:solidFill>
                  <a:srgbClr val="0000FF"/>
                </a:solidFill>
              </a:rPr>
              <a:t>Capacitazione</a:t>
            </a:r>
            <a:r>
              <a:rPr lang="it-IT" sz="1600" b="1" dirty="0">
                <a:solidFill>
                  <a:srgbClr val="0000FF"/>
                </a:solidFill>
              </a:rPr>
              <a:t> e benessere individuale (operator* cultural* e </a:t>
            </a:r>
            <a:r>
              <a:rPr lang="it-IT" sz="1600" b="1" dirty="0" err="1">
                <a:solidFill>
                  <a:srgbClr val="0000FF"/>
                </a:solidFill>
              </a:rPr>
              <a:t>artist</a:t>
            </a:r>
            <a:r>
              <a:rPr lang="it-IT" sz="1600" b="1" dirty="0">
                <a:solidFill>
                  <a:srgbClr val="0000FF"/>
                </a:solidFill>
              </a:rPr>
              <a:t>* e persone che fruiscono, partecipano e beneficiano) e collettivo (cittadinanza) [livello micro e macro]</a:t>
            </a:r>
            <a:endParaRPr lang="it-IT" sz="1600" dirty="0"/>
          </a:p>
          <a:p>
            <a:pPr marL="742950" lvl="1" indent="-285750" rtl="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sviluppo di conoscenze, competenze (hard e life skills) e consapevolezza personale </a:t>
            </a:r>
          </a:p>
          <a:p>
            <a:pPr marL="742950" lvl="1" indent="-285750" rtl="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miglioramento delle condizioni/qualità di vita </a:t>
            </a:r>
          </a:p>
          <a:p>
            <a:pPr marL="742950" lvl="1" indent="-285750" rtl="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promozione di pluralità, equità (diverso da D&amp;I) e coesione sociale (cittadinanza attiva, partecipazione democratica, accessibilità ecc.) 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07E8595-D681-9C57-3A20-EF1DB08C4A89}"/>
              </a:ext>
            </a:extLst>
          </p:cNvPr>
          <p:cNvSpPr txBox="1">
            <a:spLocks/>
          </p:cNvSpPr>
          <p:nvPr/>
        </p:nvSpPr>
        <p:spPr>
          <a:xfrm>
            <a:off x="6457124" y="2354847"/>
            <a:ext cx="4648197" cy="3449603"/>
          </a:xfrm>
          <a:prstGeom prst="rect">
            <a:avLst/>
          </a:prstGeom>
          <a:solidFill>
            <a:schemeClr val="bg1"/>
          </a:solidFill>
          <a:ln w="38100">
            <a:solidFill>
              <a:srgbClr val="BDBDFF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589" indent="-228589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1pPr>
            <a:lvl2pPr marL="68576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2pPr>
            <a:lvl3pPr marL="1142943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grandir" pitchFamily="2" charset="77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solidFill>
                  <a:srgbClr val="0000FF"/>
                </a:solidFill>
              </a:rPr>
              <a:t>Promozione di sviluppo territoriale [livello meso e macro] </a:t>
            </a:r>
          </a:p>
          <a:p>
            <a:pPr marL="742950" lvl="1" indent="-285750">
              <a:buFont typeface="+mj-lt"/>
              <a:buAutoNum type="arabicPeriod"/>
            </a:pPr>
            <a:r>
              <a:rPr lang="it-IT" sz="1600" dirty="0"/>
              <a:t>cura dei beni comuni e del patrimonio territoriale (e non) (</a:t>
            </a:r>
            <a:r>
              <a:rPr lang="it-IT" sz="1100" dirty="0"/>
              <a:t>tutela e valorizzazione asset/beni culturali tangibili e intangibili; tutela e valorizzazione asset/beni ambientali; tutela e valorizzazione altra tipologia asset/beni territoriali, es. rigenerazione urbana industriale)</a:t>
            </a:r>
          </a:p>
          <a:p>
            <a:pPr marL="742950" lvl="1" indent="-285750">
              <a:buFont typeface="+mj-lt"/>
              <a:buAutoNum type="arabicPeriod"/>
            </a:pPr>
            <a:r>
              <a:rPr lang="it-IT" sz="1600" dirty="0"/>
              <a:t>generazione di economie di luogo e di occupazione </a:t>
            </a:r>
          </a:p>
          <a:p>
            <a:pPr marL="742950" lvl="1" indent="-285750">
              <a:buFont typeface="+mj-lt"/>
              <a:buAutoNum type="arabicPeriod"/>
            </a:pPr>
            <a:r>
              <a:rPr lang="it-IT" sz="1600" dirty="0"/>
              <a:t>promozione di innovazione (in una pluralità di dimensioni es. politica, sensibilizzazione/comunicazione, di relazione, multidisciplinarietà) e cooperazione tra gli attori territoriali 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05690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7875-EB83-1159-E673-91B7BC1D1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9ED1F-0F9C-0E99-5CE1-3E6D5A18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48" y="2844919"/>
            <a:ext cx="10770704" cy="1859041"/>
          </a:xfrm>
        </p:spPr>
        <p:txBody>
          <a:bodyPr lIns="91440" tIns="45720" rIns="91440" bIns="45720" anchor="t"/>
          <a:lstStyle/>
          <a:p>
            <a:pPr>
              <a:spcAft>
                <a:spcPts val="1800"/>
              </a:spcAft>
            </a:pPr>
            <a:r>
              <a:rPr lang="it-IT" sz="6000" dirty="0">
                <a:solidFill>
                  <a:srgbClr val="FFFFFF"/>
                </a:solidFill>
                <a:latin typeface="Agrandir"/>
              </a:rPr>
              <a:t>Gli strumenti: </a:t>
            </a:r>
            <a:br>
              <a:rPr lang="it-IT" sz="6000" dirty="0">
                <a:solidFill>
                  <a:srgbClr val="FFFFFF"/>
                </a:solidFill>
                <a:latin typeface="Agrandir"/>
              </a:rPr>
            </a:br>
            <a:r>
              <a:rPr lang="it-IT" sz="6000" dirty="0">
                <a:solidFill>
                  <a:srgbClr val="FFFFFF"/>
                </a:solidFill>
                <a:latin typeface="Agrandir"/>
              </a:rPr>
              <a:t>la compilazione della scheda</a:t>
            </a:r>
            <a:endParaRPr lang="en-US" sz="6000" dirty="0">
              <a:solidFill>
                <a:srgbClr val="FFFFFF"/>
              </a:solidFill>
              <a:latin typeface="Agrandir"/>
            </a:endParaRPr>
          </a:p>
          <a:p>
            <a:pPr>
              <a:spcAft>
                <a:spcPts val="1800"/>
              </a:spcAft>
            </a:pP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6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869EAA-6DD5-660A-6CEA-ADC1700376DF}"/>
              </a:ext>
            </a:extLst>
          </p:cNvPr>
          <p:cNvGraphicFramePr>
            <a:graphicFrameLocks noGrp="1"/>
          </p:cNvGraphicFramePr>
          <p:nvPr/>
        </p:nvGraphicFramePr>
        <p:xfrm>
          <a:off x="949187" y="1191385"/>
          <a:ext cx="10293626" cy="2383657"/>
        </p:xfrm>
        <a:graphic>
          <a:graphicData uri="http://schemas.openxmlformats.org/drawingml/2006/table">
            <a:tbl>
              <a:tblPr/>
              <a:tblGrid>
                <a:gridCol w="8422364">
                  <a:extLst>
                    <a:ext uri="{9D8B030D-6E8A-4147-A177-3AD203B41FA5}">
                      <a16:colId xmlns:a16="http://schemas.microsoft.com/office/drawing/2014/main" val="2677730094"/>
                    </a:ext>
                  </a:extLst>
                </a:gridCol>
                <a:gridCol w="1871262">
                  <a:extLst>
                    <a:ext uri="{9D8B030D-6E8A-4147-A177-3AD203B41FA5}">
                      <a16:colId xmlns:a16="http://schemas.microsoft.com/office/drawing/2014/main" val="726944708"/>
                    </a:ext>
                  </a:extLst>
                </a:gridCol>
              </a:tblGrid>
              <a:tr h="307282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A quali Obiettivi di Sviluppo Sostenibile (</a:t>
                      </a:r>
                      <a:r>
                        <a:rPr lang="it-IT" sz="1800" b="1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SDGs</a:t>
                      </a:r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) intendete contribuire con la proposta progettuale?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B0A36D"/>
                          </a:highlight>
                          <a:latin typeface="Garamond" panose="02020404030301010803" pitchFamily="18" charset="0"/>
                        </a:rPr>
                        <a:t>(Non è necessario contribuire a tutti gli obiettivi)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B0A36D"/>
                        </a:highlight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A3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85668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Garamond" panose="02020404030301010803" pitchFamily="18" charset="0"/>
                        </a:rPr>
                        <a:t>Obiettivo 3: </a:t>
                      </a:r>
                      <a:r>
                        <a:rPr lang="it-IT" sz="1800" b="1" i="0" u="none" strike="noStrike" dirty="0">
                          <a:effectLst/>
                          <a:latin typeface="Garamond" panose="02020404030301010803" pitchFamily="18" charset="0"/>
                        </a:rPr>
                        <a:t>Salute e Benessere</a:t>
                      </a:r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348286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Garamond" panose="02020404030301010803" pitchFamily="18" charset="0"/>
                        </a:rPr>
                        <a:t>Obiettivo 4: </a:t>
                      </a:r>
                      <a:r>
                        <a:rPr lang="it-IT" sz="1800" b="1" i="0" u="none" strike="noStrike" dirty="0">
                          <a:effectLst/>
                          <a:latin typeface="Garamond" panose="02020404030301010803" pitchFamily="18" charset="0"/>
                        </a:rPr>
                        <a:t>Istruzione di qualità</a:t>
                      </a:r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914509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Garamond" panose="02020404030301010803" pitchFamily="18" charset="0"/>
                        </a:rPr>
                        <a:t>Obiettivo 5: </a:t>
                      </a:r>
                      <a:r>
                        <a:rPr lang="it-IT" sz="1800" b="1" i="0" u="none" strike="noStrike" dirty="0">
                          <a:effectLst/>
                          <a:latin typeface="Garamond" panose="02020404030301010803" pitchFamily="18" charset="0"/>
                        </a:rPr>
                        <a:t>Parità di genere</a:t>
                      </a:r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645306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effectLst/>
                          <a:latin typeface="Garamond" panose="02020404030301010803" pitchFamily="18" charset="0"/>
                        </a:rPr>
                        <a:t>Obiettivo 10: </a:t>
                      </a:r>
                      <a:r>
                        <a:rPr lang="it-IT" sz="1800" b="1" i="0" u="none" strike="noStrike" dirty="0">
                          <a:effectLst/>
                          <a:latin typeface="Garamond" panose="02020404030301010803" pitchFamily="18" charset="0"/>
                        </a:rPr>
                        <a:t>Ridurre le diseguaglianze</a:t>
                      </a:r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979216"/>
                  </a:ext>
                </a:extLst>
              </a:tr>
              <a:tr h="35918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effectLst/>
                          <a:latin typeface="Garamond" panose="02020404030301010803" pitchFamily="18" charset="0"/>
                        </a:rPr>
                        <a:t>Obiettivo 11: </a:t>
                      </a:r>
                      <a:r>
                        <a:rPr lang="it-IT" sz="1800" b="1" i="0" u="none" strike="noStrike">
                          <a:effectLst/>
                          <a:latin typeface="Garamond" panose="02020404030301010803" pitchFamily="18" charset="0"/>
                        </a:rPr>
                        <a:t>Città e comunità sostenibili</a:t>
                      </a:r>
                      <a:endParaRPr lang="it-IT" sz="1800" b="0" i="0" u="none" strike="noStrike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 anchor="b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8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5585" marR="5585" marT="5585" marB="33507">
                    <a:lnL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FB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96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37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29DA-6BEF-9A7D-15F6-0BB0BAC14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D13A51-6902-3D78-9E28-2F8A9FFD6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63770"/>
              </p:ext>
            </p:extLst>
          </p:nvPr>
        </p:nvGraphicFramePr>
        <p:xfrm>
          <a:off x="0" y="1306357"/>
          <a:ext cx="12192000" cy="33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444F709-A4F4-8B83-9B13-3868E9B83616}"/>
              </a:ext>
            </a:extLst>
          </p:cNvPr>
          <p:cNvSpPr/>
          <p:nvPr/>
        </p:nvSpPr>
        <p:spPr>
          <a:xfrm>
            <a:off x="3241040" y="1185902"/>
            <a:ext cx="8804842" cy="39309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2">
            <a:extLst>
              <a:ext uri="{FF2B5EF4-FFF2-40B4-BE49-F238E27FC236}">
                <a16:creationId xmlns:a16="http://schemas.microsoft.com/office/drawing/2014/main" id="{10428942-6EB9-1A04-5C8D-2BCE4BB9C16C}"/>
              </a:ext>
            </a:extLst>
          </p:cNvPr>
          <p:cNvSpPr txBox="1"/>
          <p:nvPr/>
        </p:nvSpPr>
        <p:spPr>
          <a:xfrm>
            <a:off x="371059" y="4224327"/>
            <a:ext cx="11088757" cy="1785104"/>
          </a:xfrm>
          <a:prstGeom prst="rect">
            <a:avLst/>
          </a:prstGeom>
          <a:noFill/>
          <a:ln w="38100">
            <a:solidFill>
              <a:srgbClr val="5D5D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000000"/>
              </a:buClr>
              <a:defRPr/>
            </a:pPr>
            <a:r>
              <a:rPr lang="it-IT" b="1" kern="0" dirty="0">
                <a:solidFill>
                  <a:srgbClr val="5D5DFF"/>
                </a:solidFill>
                <a:latin typeface="Agrandir"/>
                <a:cs typeface="Arial"/>
              </a:rPr>
              <a:t>Sezione 1: Definizione del problema a cui le attività progettuali intendono rispondere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Come è stata svolta l’analisi di contesto?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Quale contesto è stato identificato, e quindi quale problema/bisogno?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In che modo la proposta progettuale è rilevante e coerente con quanto emerge da questa analisi?</a:t>
            </a:r>
          </a:p>
          <a:p>
            <a:pPr marL="342900" indent="-342900" algn="just" defTabSz="9144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kern="0" dirty="0">
                <a:latin typeface="Agrandir"/>
                <a:cs typeface="Arial"/>
              </a:rPr>
              <a:t>In quali territori si localizza il progetto? Focus su aree interne, periferiche e quartieri specifici.</a:t>
            </a:r>
          </a:p>
        </p:txBody>
      </p:sp>
    </p:spTree>
    <p:extLst>
      <p:ext uri="{BB962C8B-B14F-4D97-AF65-F5344CB8AC3E}">
        <p14:creationId xmlns:p14="http://schemas.microsoft.com/office/powerpoint/2010/main" val="2797838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8c39e6-0c90-4ea3-a610-84d2bb8e1274">
      <Terms xmlns="http://schemas.microsoft.com/office/infopath/2007/PartnerControls"/>
    </lcf76f155ced4ddcb4097134ff3c332f>
    <TaxCatchAll xmlns="3e20a801-be8f-4d55-9caf-c74144eb9b5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EFDCF8FC3214D848E9C788629281E" ma:contentTypeVersion="18" ma:contentTypeDescription="Creare un nuovo documento." ma:contentTypeScope="" ma:versionID="98a5af49092545977f3f23b0ae7f0ab3">
  <xsd:schema xmlns:xsd="http://www.w3.org/2001/XMLSchema" xmlns:xs="http://www.w3.org/2001/XMLSchema" xmlns:p="http://schemas.microsoft.com/office/2006/metadata/properties" xmlns:ns2="a28c39e6-0c90-4ea3-a610-84d2bb8e1274" xmlns:ns3="3e20a801-be8f-4d55-9caf-c74144eb9b56" targetNamespace="http://schemas.microsoft.com/office/2006/metadata/properties" ma:root="true" ma:fieldsID="23c8a15b2897eb008bf5972798a8e6ce" ns2:_="" ns3:_="">
    <xsd:import namespace="a28c39e6-0c90-4ea3-a610-84d2bb8e1274"/>
    <xsd:import namespace="3e20a801-be8f-4d55-9caf-c74144eb9b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c39e6-0c90-4ea3-a610-84d2bb8e1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ad6f6efa-7f20-41b6-a912-b69d361521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0a801-be8f-4d55-9caf-c74144eb9b5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81a0c8-337b-4d65-bcb6-1fa710347d62}" ma:internalName="TaxCatchAll" ma:showField="CatchAllData" ma:web="3e20a801-be8f-4d55-9caf-c74144eb9b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EE131-FC03-4613-8329-D2B5397E9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7595E7-E6D2-4CAC-97CD-72D261BDA9BA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e20a801-be8f-4d55-9caf-c74144eb9b56"/>
    <ds:schemaRef ds:uri="a28c39e6-0c90-4ea3-a610-84d2bb8e1274"/>
  </ds:schemaRefs>
</ds:datastoreItem>
</file>

<file path=customXml/itemProps3.xml><?xml version="1.0" encoding="utf-8"?>
<ds:datastoreItem xmlns:ds="http://schemas.openxmlformats.org/officeDocument/2006/customXml" ds:itemID="{46E3E615-D3ED-43B0-9C94-338296297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c39e6-0c90-4ea3-a610-84d2bb8e1274"/>
    <ds:schemaRef ds:uri="3e20a801-be8f-4d55-9caf-c74144eb9b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2770</Words>
  <Application>Microsoft Office PowerPoint</Application>
  <PresentationFormat>Widescreen</PresentationFormat>
  <Paragraphs>191</Paragraphs>
  <Slides>24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Agrandir</vt:lpstr>
      <vt:lpstr>Aptos Narrow</vt:lpstr>
      <vt:lpstr>Arial</vt:lpstr>
      <vt:lpstr>Calibri</vt:lpstr>
      <vt:lpstr>Garamond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Focus sui cambiamenti influenzati</vt:lpstr>
      <vt:lpstr>Gli strumenti:  la compilazione della scheda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di valutazione delle proposte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office365</dc:creator>
  <cp:lastModifiedBy>Serena Miccolis</cp:lastModifiedBy>
  <cp:revision>75</cp:revision>
  <dcterms:created xsi:type="dcterms:W3CDTF">2023-05-17T10:28:23Z</dcterms:created>
  <dcterms:modified xsi:type="dcterms:W3CDTF">2025-09-05T14:03:29Z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0x010100FAEEFDCF8FC3214D848E9C788629281E</vt:lpwstr>
  </property>
  <property fmtid="{D5CDD505-2E9C-101B-9397-08002B2CF9AE}" pid="3" name="MediaServiceImageTags">
    <vt:lpwstr/>
  </property>
</Properties>
</file>